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F571AE4E.xml" ContentType="application/vnd.ms-powerpoint.comments+xml"/>
  <Override PartName="/ppt/comments/modernComment_11A_E439BF4D.xml" ContentType="application/vnd.ms-powerpoint.comments+xml"/>
  <Override PartName="/ppt/comments/modernComment_110_866D53F.xml" ContentType="application/vnd.ms-powerpoint.comments+xml"/>
  <Override PartName="/ppt/comments/modernComment_108_355F147C.xml" ContentType="application/vnd.ms-powerpoint.comments+xml"/>
  <Override PartName="/ppt/comments/modernComment_11C_FDE474A6.xml" ContentType="application/vnd.ms-powerpoint.comments+xml"/>
  <Override PartName="/ppt/comments/modernComment_12E_B99FD75.xml" ContentType="application/vnd.ms-powerpoint.comments+xml"/>
  <Override PartName="/ppt/notesSlides/notesSlide2.xml" ContentType="application/vnd.openxmlformats-officedocument.presentationml.notesSlide+xml"/>
  <Override PartName="/ppt/comments/modernComment_126_8218280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1E_F4CFB1DF.xml" ContentType="application/vnd.ms-powerpoint.comment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63_71A5901C.xml" ContentType="application/vnd.ms-powerpoint.comments+xml"/>
  <Override PartName="/ppt/comments/modernComment_164_58954B47.xml" ContentType="application/vnd.ms-powerpoint.comments+xml"/>
  <Override PartName="/ppt/comments/modernComment_16B_E738B015.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92"/>
  </p:notesMasterIdLst>
  <p:sldIdLst>
    <p:sldId id="256" r:id="rId2"/>
    <p:sldId id="270" r:id="rId3"/>
    <p:sldId id="327" r:id="rId4"/>
    <p:sldId id="257" r:id="rId5"/>
    <p:sldId id="293" r:id="rId6"/>
    <p:sldId id="277" r:id="rId7"/>
    <p:sldId id="298" r:id="rId8"/>
    <p:sldId id="288" r:id="rId9"/>
    <p:sldId id="328" r:id="rId10"/>
    <p:sldId id="315" r:id="rId11"/>
    <p:sldId id="290" r:id="rId12"/>
    <p:sldId id="291" r:id="rId13"/>
    <p:sldId id="282" r:id="rId14"/>
    <p:sldId id="272" r:id="rId15"/>
    <p:sldId id="264" r:id="rId16"/>
    <p:sldId id="284" r:id="rId17"/>
    <p:sldId id="329" r:id="rId18"/>
    <p:sldId id="285" r:id="rId19"/>
    <p:sldId id="295" r:id="rId20"/>
    <p:sldId id="302" r:id="rId21"/>
    <p:sldId id="309" r:id="rId22"/>
    <p:sldId id="299" r:id="rId23"/>
    <p:sldId id="294" r:id="rId24"/>
    <p:sldId id="286" r:id="rId25"/>
    <p:sldId id="321" r:id="rId26"/>
    <p:sldId id="308" r:id="rId27"/>
    <p:sldId id="330" r:id="rId28"/>
    <p:sldId id="307" r:id="rId29"/>
    <p:sldId id="310" r:id="rId30"/>
    <p:sldId id="314" r:id="rId31"/>
    <p:sldId id="313" r:id="rId32"/>
    <p:sldId id="311" r:id="rId33"/>
    <p:sldId id="322" r:id="rId34"/>
    <p:sldId id="323" r:id="rId35"/>
    <p:sldId id="312" r:id="rId36"/>
    <p:sldId id="325" r:id="rId37"/>
    <p:sldId id="337" r:id="rId38"/>
    <p:sldId id="320" r:id="rId39"/>
    <p:sldId id="340" r:id="rId40"/>
    <p:sldId id="341" r:id="rId41"/>
    <p:sldId id="317" r:id="rId42"/>
    <p:sldId id="324" r:id="rId43"/>
    <p:sldId id="326" r:id="rId44"/>
    <p:sldId id="318" r:id="rId45"/>
    <p:sldId id="339" r:id="rId46"/>
    <p:sldId id="319" r:id="rId47"/>
    <p:sldId id="338" r:id="rId48"/>
    <p:sldId id="316" r:id="rId49"/>
    <p:sldId id="342" r:id="rId50"/>
    <p:sldId id="331" r:id="rId51"/>
    <p:sldId id="334" r:id="rId52"/>
    <p:sldId id="343" r:id="rId53"/>
    <p:sldId id="332" r:id="rId54"/>
    <p:sldId id="271" r:id="rId55"/>
    <p:sldId id="273" r:id="rId56"/>
    <p:sldId id="274" r:id="rId57"/>
    <p:sldId id="266" r:id="rId58"/>
    <p:sldId id="365" r:id="rId59"/>
    <p:sldId id="344" r:id="rId60"/>
    <p:sldId id="345" r:id="rId61"/>
    <p:sldId id="346" r:id="rId62"/>
    <p:sldId id="347" r:id="rId63"/>
    <p:sldId id="348" r:id="rId64"/>
    <p:sldId id="350" r:id="rId65"/>
    <p:sldId id="352" r:id="rId66"/>
    <p:sldId id="353" r:id="rId67"/>
    <p:sldId id="354" r:id="rId68"/>
    <p:sldId id="355" r:id="rId69"/>
    <p:sldId id="356" r:id="rId70"/>
    <p:sldId id="358" r:id="rId71"/>
    <p:sldId id="359" r:id="rId72"/>
    <p:sldId id="360" r:id="rId73"/>
    <p:sldId id="361" r:id="rId74"/>
    <p:sldId id="362" r:id="rId75"/>
    <p:sldId id="363" r:id="rId76"/>
    <p:sldId id="364" r:id="rId77"/>
    <p:sldId id="366" r:id="rId78"/>
    <p:sldId id="367" r:id="rId79"/>
    <p:sldId id="368" r:id="rId80"/>
    <p:sldId id="369" r:id="rId81"/>
    <p:sldId id="370" r:id="rId82"/>
    <p:sldId id="275" r:id="rId83"/>
    <p:sldId id="283" r:id="rId84"/>
    <p:sldId id="333" r:id="rId85"/>
    <p:sldId id="265" r:id="rId86"/>
    <p:sldId id="303" r:id="rId87"/>
    <p:sldId id="304" r:id="rId88"/>
    <p:sldId id="305" r:id="rId89"/>
    <p:sldId id="269" r:id="rId90"/>
    <p:sldId id="276"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350262-9EE5-9344-B6C7-E3632F9B3471}">
          <p14:sldIdLst/>
        </p14:section>
        <p14:section name="BENINGING" id="{EB8D8AE5-66F7-3D40-A583-CF1988CB5798}">
          <p14:sldIdLst>
            <p14:sldId id="256"/>
            <p14:sldId id="270"/>
          </p14:sldIdLst>
        </p14:section>
        <p14:section name="CONCEPT – PLANNING" id="{536A77B6-0DCE-0842-B47E-709C2FD34DA6}">
          <p14:sldIdLst>
            <p14:sldId id="327"/>
            <p14:sldId id="257"/>
            <p14:sldId id="293"/>
            <p14:sldId id="277"/>
            <p14:sldId id="298"/>
            <p14:sldId id="288"/>
          </p14:sldIdLst>
        </p14:section>
        <p14:section name="CONCEPT – THEORY" id="{C4EB168C-21A5-1A4E-A5C1-8B3CB0554214}">
          <p14:sldIdLst>
            <p14:sldId id="328"/>
            <p14:sldId id="315"/>
            <p14:sldId id="290"/>
            <p14:sldId id="291"/>
            <p14:sldId id="282"/>
            <p14:sldId id="272"/>
            <p14:sldId id="264"/>
            <p14:sldId id="284"/>
          </p14:sldIdLst>
        </p14:section>
        <p14:section name="DESIGN – CONCEPT" id="{FACA3E17-B9AB-DB40-889E-403FDC4172C4}">
          <p14:sldIdLst>
            <p14:sldId id="329"/>
            <p14:sldId id="285"/>
            <p14:sldId id="295"/>
            <p14:sldId id="302"/>
            <p14:sldId id="309"/>
            <p14:sldId id="299"/>
            <p14:sldId id="294"/>
            <p14:sldId id="286"/>
            <p14:sldId id="321"/>
            <p14:sldId id="308"/>
          </p14:sldIdLst>
        </p14:section>
        <p14:section name="DESIGN  – TESTING" id="{F2C87D06-F0AF-8649-9C87-67C42DFC9A79}">
          <p14:sldIdLst>
            <p14:sldId id="330"/>
            <p14:sldId id="307"/>
            <p14:sldId id="310"/>
            <p14:sldId id="314"/>
            <p14:sldId id="313"/>
            <p14:sldId id="311"/>
            <p14:sldId id="322"/>
            <p14:sldId id="323"/>
            <p14:sldId id="312"/>
            <p14:sldId id="325"/>
            <p14:sldId id="337"/>
            <p14:sldId id="320"/>
            <p14:sldId id="340"/>
            <p14:sldId id="341"/>
            <p14:sldId id="317"/>
            <p14:sldId id="324"/>
            <p14:sldId id="326"/>
            <p14:sldId id="318"/>
            <p14:sldId id="339"/>
            <p14:sldId id="319"/>
            <p14:sldId id="338"/>
            <p14:sldId id="316"/>
            <p14:sldId id="342"/>
            <p14:sldId id="331"/>
            <p14:sldId id="334"/>
            <p14:sldId id="343"/>
          </p14:sldIdLst>
        </p14:section>
        <p14:section name="DEVELOPMENT – TESTING" id="{8A312A6C-C374-5844-8535-51C47E9F1F66}">
          <p14:sldIdLst>
            <p14:sldId id="332"/>
            <p14:sldId id="271"/>
            <p14:sldId id="273"/>
            <p14:sldId id="274"/>
            <p14:sldId id="266"/>
            <p14:sldId id="365"/>
            <p14:sldId id="344"/>
            <p14:sldId id="345"/>
            <p14:sldId id="346"/>
            <p14:sldId id="347"/>
            <p14:sldId id="348"/>
            <p14:sldId id="350"/>
            <p14:sldId id="352"/>
            <p14:sldId id="353"/>
            <p14:sldId id="354"/>
            <p14:sldId id="355"/>
            <p14:sldId id="356"/>
            <p14:sldId id="358"/>
            <p14:sldId id="359"/>
            <p14:sldId id="360"/>
            <p14:sldId id="361"/>
            <p14:sldId id="362"/>
            <p14:sldId id="363"/>
            <p14:sldId id="364"/>
            <p14:sldId id="366"/>
            <p14:sldId id="367"/>
            <p14:sldId id="368"/>
            <p14:sldId id="369"/>
            <p14:sldId id="370"/>
            <p14:sldId id="275"/>
            <p14:sldId id="283"/>
          </p14:sldIdLst>
        </p14:section>
        <p14:section name="CONCLUSION" id="{D259719B-B49E-3044-B4E5-E97F3185F207}">
          <p14:sldIdLst>
            <p14:sldId id="333"/>
            <p14:sldId id="265"/>
            <p14:sldId id="303"/>
            <p14:sldId id="304"/>
            <p14:sldId id="305"/>
          </p14:sldIdLst>
        </p14:section>
        <p14:section name="MARKING SCHEDULE" id="{B02E0FFB-9241-AD43-9322-10E9E13063F9}">
          <p14:sldIdLst>
            <p14:sldId id="26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100EE-C89E-DC62-595D-73211A3163A0}" name="Joaquin Gaw" initials="JG" userId="S::18065@my.sanctamaria.school.nz::ea8ed697-e161-4793-87f4-b508619df5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C5EB"/>
    <a:srgbClr val="C9BFBF"/>
    <a:srgbClr val="D1C9C9"/>
    <a:srgbClr val="A8A7A3"/>
    <a:srgbClr val="E0E0DE"/>
    <a:srgbClr val="BFBEB6"/>
    <a:srgbClr val="E8E5DA"/>
    <a:srgbClr val="454545"/>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6CD20-C2FB-474E-9A7E-F0CF1B42DEC4}" v="1262" dt="2024-07-20T07:03:48.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9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E83CDCB2-8EF6-3F5E-B82B-581365FB8AFE}"/>
    <pc:docChg chg="addSld delSld modSld sldOrd">
      <pc:chgData name="Joaquin Gaw" userId="S::18065@my.sanctamaria.school.nz::ea8ed697-e161-4793-87f4-b508619df552" providerId="AD" clId="Web-{E83CDCB2-8EF6-3F5E-B82B-581365FB8AFE}" dt="2024-07-16T11:25:11.740" v="2104" actId="20577"/>
      <pc:docMkLst>
        <pc:docMk/>
      </pc:docMkLst>
      <pc:sldChg chg="modSp mod setBg">
        <pc:chgData name="Joaquin Gaw" userId="S::18065@my.sanctamaria.school.nz::ea8ed697-e161-4793-87f4-b508619df552" providerId="AD" clId="Web-{E83CDCB2-8EF6-3F5E-B82B-581365FB8AFE}" dt="2024-07-16T08:28:31.260" v="1343" actId="1076"/>
        <pc:sldMkLst>
          <pc:docMk/>
          <pc:sldMk cId="3780887099" sldId="257"/>
        </pc:sldMkLst>
        <pc:spChg chg="mod">
          <ac:chgData name="Joaquin Gaw" userId="S::18065@my.sanctamaria.school.nz::ea8ed697-e161-4793-87f4-b508619df552" providerId="AD" clId="Web-{E83CDCB2-8EF6-3F5E-B82B-581365FB8AFE}" dt="2024-07-16T08:28:31.260" v="1343" actId="1076"/>
          <ac:spMkLst>
            <pc:docMk/>
            <pc:sldMk cId="3780887099" sldId="257"/>
            <ac:spMk id="5" creationId="{F2661067-157C-4B16-07FC-14531B50A6ED}"/>
          </ac:spMkLst>
        </pc:spChg>
      </pc:sldChg>
      <pc:sldChg chg="modSp">
        <pc:chgData name="Joaquin Gaw" userId="S::18065@my.sanctamaria.school.nz::ea8ed697-e161-4793-87f4-b508619df552" providerId="AD" clId="Web-{E83CDCB2-8EF6-3F5E-B82B-581365FB8AFE}" dt="2024-07-16T07:07:18.382" v="1079" actId="20577"/>
        <pc:sldMkLst>
          <pc:docMk/>
          <pc:sldMk cId="202757184" sldId="277"/>
        </pc:sldMkLst>
        <pc:spChg chg="mod">
          <ac:chgData name="Joaquin Gaw" userId="S::18065@my.sanctamaria.school.nz::ea8ed697-e161-4793-87f4-b508619df552" providerId="AD" clId="Web-{E83CDCB2-8EF6-3F5E-B82B-581365FB8AFE}" dt="2024-07-16T07:07:18.382" v="1079" actId="20577"/>
          <ac:spMkLst>
            <pc:docMk/>
            <pc:sldMk cId="202757184" sldId="277"/>
            <ac:spMk id="5" creationId="{DFD0BA14-E329-C081-960B-DFBBB9DC1905}"/>
          </ac:spMkLst>
        </pc:spChg>
      </pc:sldChg>
      <pc:sldChg chg="addSp delSp modSp">
        <pc:chgData name="Joaquin Gaw" userId="S::18065@my.sanctamaria.school.nz::ea8ed697-e161-4793-87f4-b508619df552" providerId="AD" clId="Web-{E83CDCB2-8EF6-3F5E-B82B-581365FB8AFE}" dt="2024-07-16T07:15:35.568" v="1112" actId="1076"/>
        <pc:sldMkLst>
          <pc:docMk/>
          <pc:sldMk cId="2068048871" sldId="285"/>
        </pc:sldMkLst>
        <pc:spChg chg="add del mod">
          <ac:chgData name="Joaquin Gaw" userId="S::18065@my.sanctamaria.school.nz::ea8ed697-e161-4793-87f4-b508619df552" providerId="AD" clId="Web-{E83CDCB2-8EF6-3F5E-B82B-581365FB8AFE}" dt="2024-07-16T07:13:26.408" v="1080"/>
          <ac:spMkLst>
            <pc:docMk/>
            <pc:sldMk cId="2068048871" sldId="285"/>
            <ac:spMk id="7" creationId="{10519501-B690-7AD1-1BA0-08DB8E8D66D0}"/>
          </ac:spMkLst>
        </pc:spChg>
        <pc:spChg chg="mod">
          <ac:chgData name="Joaquin Gaw" userId="S::18065@my.sanctamaria.school.nz::ea8ed697-e161-4793-87f4-b508619df552" providerId="AD" clId="Web-{E83CDCB2-8EF6-3F5E-B82B-581365FB8AFE}" dt="2024-07-16T07:15:20.317" v="1108" actId="1076"/>
          <ac:spMkLst>
            <pc:docMk/>
            <pc:sldMk cId="2068048871" sldId="285"/>
            <ac:spMk id="11" creationId="{929A46C9-6AC3-9B29-3BBD-21C8D90C8AAF}"/>
          </ac:spMkLst>
        </pc:spChg>
        <pc:spChg chg="mod">
          <ac:chgData name="Joaquin Gaw" userId="S::18065@my.sanctamaria.school.nz::ea8ed697-e161-4793-87f4-b508619df552" providerId="AD" clId="Web-{E83CDCB2-8EF6-3F5E-B82B-581365FB8AFE}" dt="2024-07-16T07:15:23.395" v="1109" actId="1076"/>
          <ac:spMkLst>
            <pc:docMk/>
            <pc:sldMk cId="2068048871" sldId="285"/>
            <ac:spMk id="12" creationId="{07A72350-F46B-8E57-1E05-8094D0CC4B53}"/>
          </ac:spMkLst>
        </pc:spChg>
        <pc:spChg chg="add mod">
          <ac:chgData name="Joaquin Gaw" userId="S::18065@my.sanctamaria.school.nz::ea8ed697-e161-4793-87f4-b508619df552" providerId="AD" clId="Web-{E83CDCB2-8EF6-3F5E-B82B-581365FB8AFE}" dt="2024-07-16T07:14:20.394" v="1091" actId="14100"/>
          <ac:spMkLst>
            <pc:docMk/>
            <pc:sldMk cId="2068048871" sldId="285"/>
            <ac:spMk id="14" creationId="{22541157-5412-0A67-0C38-777BD9334988}"/>
          </ac:spMkLst>
        </pc:spChg>
        <pc:spChg chg="add mod">
          <ac:chgData name="Joaquin Gaw" userId="S::18065@my.sanctamaria.school.nz::ea8ed697-e161-4793-87f4-b508619df552" providerId="AD" clId="Web-{E83CDCB2-8EF6-3F5E-B82B-581365FB8AFE}" dt="2024-07-16T07:14:34.972" v="1094" actId="14100"/>
          <ac:spMkLst>
            <pc:docMk/>
            <pc:sldMk cId="2068048871" sldId="285"/>
            <ac:spMk id="15" creationId="{52823162-CD55-5C31-E966-78A7FE656A74}"/>
          </ac:spMkLst>
        </pc:spChg>
        <pc:spChg chg="mod">
          <ac:chgData name="Joaquin Gaw" userId="S::18065@my.sanctamaria.school.nz::ea8ed697-e161-4793-87f4-b508619df552" providerId="AD" clId="Web-{E83CDCB2-8EF6-3F5E-B82B-581365FB8AFE}" dt="2024-07-16T07:15:32.318" v="1111" actId="1076"/>
          <ac:spMkLst>
            <pc:docMk/>
            <pc:sldMk cId="2068048871" sldId="285"/>
            <ac:spMk id="18" creationId="{15A8B580-C1B9-F1E4-4E0C-87F07E0D562B}"/>
          </ac:spMkLst>
        </pc:spChg>
        <pc:picChg chg="mod">
          <ac:chgData name="Joaquin Gaw" userId="S::18065@my.sanctamaria.school.nz::ea8ed697-e161-4793-87f4-b508619df552" providerId="AD" clId="Web-{E83CDCB2-8EF6-3F5E-B82B-581365FB8AFE}" dt="2024-07-16T07:15:35.568" v="1112" actId="1076"/>
          <ac:picMkLst>
            <pc:docMk/>
            <pc:sldMk cId="2068048871" sldId="285"/>
            <ac:picMk id="5" creationId="{C456C7F9-E7E1-6C5E-A4C5-4A5CAC392C23}"/>
          </ac:picMkLst>
        </pc:picChg>
        <pc:cxnChg chg="add del">
          <ac:chgData name="Joaquin Gaw" userId="S::18065@my.sanctamaria.school.nz::ea8ed697-e161-4793-87f4-b508619df552" providerId="AD" clId="Web-{E83CDCB2-8EF6-3F5E-B82B-581365FB8AFE}" dt="2024-07-16T06:52:51.968" v="321"/>
          <ac:cxnSpMkLst>
            <pc:docMk/>
            <pc:sldMk cId="2068048871" sldId="285"/>
            <ac:cxnSpMk id="2" creationId="{ABD8D017-D5B3-7461-0F0A-27C0964EE6E2}"/>
          </ac:cxnSpMkLst>
        </pc:cxnChg>
      </pc:sldChg>
      <pc:sldChg chg="modSp">
        <pc:chgData name="Joaquin Gaw" userId="S::18065@my.sanctamaria.school.nz::ea8ed697-e161-4793-87f4-b508619df552" providerId="AD" clId="Web-{E83CDCB2-8EF6-3F5E-B82B-581365FB8AFE}" dt="2024-07-16T06:49:42.603" v="311" actId="20577"/>
        <pc:sldMkLst>
          <pc:docMk/>
          <pc:sldMk cId="4117868110" sldId="288"/>
        </pc:sldMkLst>
        <pc:spChg chg="mod">
          <ac:chgData name="Joaquin Gaw" userId="S::18065@my.sanctamaria.school.nz::ea8ed697-e161-4793-87f4-b508619df552" providerId="AD" clId="Web-{E83CDCB2-8EF6-3F5E-B82B-581365FB8AFE}" dt="2024-07-16T06:49:42.603" v="311" actId="20577"/>
          <ac:spMkLst>
            <pc:docMk/>
            <pc:sldMk cId="4117868110" sldId="288"/>
            <ac:spMk id="3" creationId="{1445B374-01F9-2098-B1C0-B5C133FDD0CE}"/>
          </ac:spMkLst>
        </pc:spChg>
      </pc:sldChg>
      <pc:sldChg chg="del">
        <pc:chgData name="Joaquin Gaw" userId="S::18065@my.sanctamaria.school.nz::ea8ed697-e161-4793-87f4-b508619df552" providerId="AD" clId="Web-{E83CDCB2-8EF6-3F5E-B82B-581365FB8AFE}" dt="2024-07-16T06:39:24.056" v="46"/>
        <pc:sldMkLst>
          <pc:docMk/>
          <pc:sldMk cId="2301089809" sldId="289"/>
        </pc:sldMkLst>
      </pc:sldChg>
      <pc:sldChg chg="modSp">
        <pc:chgData name="Joaquin Gaw" userId="S::18065@my.sanctamaria.school.nz::ea8ed697-e161-4793-87f4-b508619df552" providerId="AD" clId="Web-{E83CDCB2-8EF6-3F5E-B82B-581365FB8AFE}" dt="2024-07-16T11:25:11.740" v="2104" actId="20577"/>
        <pc:sldMkLst>
          <pc:docMk/>
          <pc:sldMk cId="3014670760" sldId="290"/>
        </pc:sldMkLst>
        <pc:spChg chg="mod">
          <ac:chgData name="Joaquin Gaw" userId="S::18065@my.sanctamaria.school.nz::ea8ed697-e161-4793-87f4-b508619df552" providerId="AD" clId="Web-{E83CDCB2-8EF6-3F5E-B82B-581365FB8AFE}" dt="2024-07-16T11:25:11.740" v="2104" actId="20577"/>
          <ac:spMkLst>
            <pc:docMk/>
            <pc:sldMk cId="3014670760" sldId="290"/>
            <ac:spMk id="3" creationId="{00000000-0000-0000-0000-000000000000}"/>
          </ac:spMkLst>
        </pc:spChg>
      </pc:sldChg>
      <pc:sldChg chg="modSp">
        <pc:chgData name="Joaquin Gaw" userId="S::18065@my.sanctamaria.school.nz::ea8ed697-e161-4793-87f4-b508619df552" providerId="AD" clId="Web-{E83CDCB2-8EF6-3F5E-B82B-581365FB8AFE}" dt="2024-07-16T10:56:21.971" v="2102" actId="20577"/>
        <pc:sldMkLst>
          <pc:docMk/>
          <pc:sldMk cId="1442379040" sldId="291"/>
        </pc:sldMkLst>
        <pc:spChg chg="mod">
          <ac:chgData name="Joaquin Gaw" userId="S::18065@my.sanctamaria.school.nz::ea8ed697-e161-4793-87f4-b508619df552" providerId="AD" clId="Web-{E83CDCB2-8EF6-3F5E-B82B-581365FB8AFE}" dt="2024-07-16T10:56:21.971" v="210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E83CDCB2-8EF6-3F5E-B82B-581365FB8AFE}" dt="2024-07-16T09:43:22.111" v="1891" actId="20577"/>
        <pc:sldMkLst>
          <pc:docMk/>
          <pc:sldMk cId="3354229662" sldId="293"/>
        </pc:sldMkLst>
        <pc:spChg chg="add del mod">
          <ac:chgData name="Joaquin Gaw" userId="S::18065@my.sanctamaria.school.nz::ea8ed697-e161-4793-87f4-b508619df552" providerId="AD" clId="Web-{E83CDCB2-8EF6-3F5E-B82B-581365FB8AFE}" dt="2024-07-16T09:43:18.502" v="1890"/>
          <ac:spMkLst>
            <pc:docMk/>
            <pc:sldMk cId="3354229662" sldId="293"/>
            <ac:spMk id="4" creationId="{C8FD6A85-FDBD-1DD8-66A9-EBE62B6FADDE}"/>
          </ac:spMkLst>
        </pc:spChg>
        <pc:spChg chg="mod">
          <ac:chgData name="Joaquin Gaw" userId="S::18065@my.sanctamaria.school.nz::ea8ed697-e161-4793-87f4-b508619df552" providerId="AD" clId="Web-{E83CDCB2-8EF6-3F5E-B82B-581365FB8AFE}" dt="2024-07-16T09:43:22.111" v="1891" actId="20577"/>
          <ac:spMkLst>
            <pc:docMk/>
            <pc:sldMk cId="3354229662" sldId="293"/>
            <ac:spMk id="11" creationId="{1E4EBF04-F031-014C-E93F-BD7576C9BC0B}"/>
          </ac:spMkLst>
        </pc:spChg>
      </pc:sldChg>
      <pc:sldChg chg="ord">
        <pc:chgData name="Joaquin Gaw" userId="S::18065@my.sanctamaria.school.nz::ea8ed697-e161-4793-87f4-b508619df552" providerId="AD" clId="Web-{E83CDCB2-8EF6-3F5E-B82B-581365FB8AFE}" dt="2024-07-16T06:50:17.901" v="314"/>
        <pc:sldMkLst>
          <pc:docMk/>
          <pc:sldMk cId="2421677329" sldId="296"/>
        </pc:sldMkLst>
      </pc:sldChg>
      <pc:sldChg chg="modSp">
        <pc:chgData name="Joaquin Gaw" userId="S::18065@my.sanctamaria.school.nz::ea8ed697-e161-4793-87f4-b508619df552" providerId="AD" clId="Web-{E83CDCB2-8EF6-3F5E-B82B-581365FB8AFE}" dt="2024-07-16T06:45:39.003" v="64" actId="20577"/>
        <pc:sldMkLst>
          <pc:docMk/>
          <pc:sldMk cId="2205955768" sldId="298"/>
        </pc:sldMkLst>
        <pc:spChg chg="mod">
          <ac:chgData name="Joaquin Gaw" userId="S::18065@my.sanctamaria.school.nz::ea8ed697-e161-4793-87f4-b508619df552" providerId="AD" clId="Web-{E83CDCB2-8EF6-3F5E-B82B-581365FB8AFE}" dt="2024-07-16T06:45:39.003" v="64"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E83CDCB2-8EF6-3F5E-B82B-581365FB8AFE}" dt="2024-07-16T07:17:26.774" v="1136" actId="1076"/>
        <pc:sldMkLst>
          <pc:docMk/>
          <pc:sldMk cId="194641269" sldId="302"/>
        </pc:sldMkLst>
        <pc:spChg chg="add del">
          <ac:chgData name="Joaquin Gaw" userId="S::18065@my.sanctamaria.school.nz::ea8ed697-e161-4793-87f4-b508619df552" providerId="AD" clId="Web-{E83CDCB2-8EF6-3F5E-B82B-581365FB8AFE}" dt="2024-07-16T07:16:08.537" v="1119"/>
          <ac:spMkLst>
            <pc:docMk/>
            <pc:sldMk cId="194641269" sldId="302"/>
            <ac:spMk id="6" creationId="{B1384A93-C646-D656-F6F4-1CBCB9BD3B60}"/>
          </ac:spMkLst>
        </pc:spChg>
        <pc:spChg chg="add del mod">
          <ac:chgData name="Joaquin Gaw" userId="S::18065@my.sanctamaria.school.nz::ea8ed697-e161-4793-87f4-b508619df552" providerId="AD" clId="Web-{E83CDCB2-8EF6-3F5E-B82B-581365FB8AFE}" dt="2024-07-16T07:16:00.240" v="1115"/>
          <ac:spMkLst>
            <pc:docMk/>
            <pc:sldMk cId="194641269" sldId="302"/>
            <ac:spMk id="8" creationId="{463BE707-AA9D-D4AC-26CB-9132D146BD30}"/>
          </ac:spMkLst>
        </pc:spChg>
        <pc:spChg chg="add del">
          <ac:chgData name="Joaquin Gaw" userId="S::18065@my.sanctamaria.school.nz::ea8ed697-e161-4793-87f4-b508619df552" providerId="AD" clId="Web-{E83CDCB2-8EF6-3F5E-B82B-581365FB8AFE}" dt="2024-07-16T07:16:05.334" v="1117"/>
          <ac:spMkLst>
            <pc:docMk/>
            <pc:sldMk cId="194641269" sldId="302"/>
            <ac:spMk id="9" creationId="{52624ACA-EC31-0F8D-4B3E-EFB637EA18E4}"/>
          </ac:spMkLst>
        </pc:spChg>
        <pc:spChg chg="add mod">
          <ac:chgData name="Joaquin Gaw" userId="S::18065@my.sanctamaria.school.nz::ea8ed697-e161-4793-87f4-b508619df552" providerId="AD" clId="Web-{E83CDCB2-8EF6-3F5E-B82B-581365FB8AFE}" dt="2024-07-16T07:17:12.008" v="1130" actId="14100"/>
          <ac:spMkLst>
            <pc:docMk/>
            <pc:sldMk cId="194641269" sldId="302"/>
            <ac:spMk id="12" creationId="{F0A499EC-996D-FB14-18F4-3C343C44D5EF}"/>
          </ac:spMkLst>
        </pc:spChg>
        <pc:spChg chg="add del mod">
          <ac:chgData name="Joaquin Gaw" userId="S::18065@my.sanctamaria.school.nz::ea8ed697-e161-4793-87f4-b508619df552" providerId="AD" clId="Web-{E83CDCB2-8EF6-3F5E-B82B-581365FB8AFE}" dt="2024-07-16T07:17:14.633" v="1131"/>
          <ac:spMkLst>
            <pc:docMk/>
            <pc:sldMk cId="194641269" sldId="302"/>
            <ac:spMk id="13" creationId="{A7FCC451-AE30-424F-1671-1946A70C6E55}"/>
          </ac:spMkLst>
        </pc:spChg>
        <pc:spChg chg="mod">
          <ac:chgData name="Joaquin Gaw" userId="S::18065@my.sanctamaria.school.nz::ea8ed697-e161-4793-87f4-b508619df552" providerId="AD" clId="Web-{E83CDCB2-8EF6-3F5E-B82B-581365FB8AFE}" dt="2024-07-16T06:50:07.276" v="312" actId="20577"/>
          <ac:spMkLst>
            <pc:docMk/>
            <pc:sldMk cId="194641269" sldId="302"/>
            <ac:spMk id="14" creationId="{CF931121-5F57-30AB-C0F0-128BED3E210C}"/>
          </ac:spMkLst>
        </pc:spChg>
        <pc:spChg chg="add del mod">
          <ac:chgData name="Joaquin Gaw" userId="S::18065@my.sanctamaria.school.nz::ea8ed697-e161-4793-87f4-b508619df552" providerId="AD" clId="Web-{E83CDCB2-8EF6-3F5E-B82B-581365FB8AFE}" dt="2024-07-16T07:17:16.399" v="1132"/>
          <ac:spMkLst>
            <pc:docMk/>
            <pc:sldMk cId="194641269" sldId="302"/>
            <ac:spMk id="17" creationId="{5EA1636A-F41F-0AD4-46B9-F95076F3E0DF}"/>
          </ac:spMkLst>
        </pc:spChg>
        <pc:spChg chg="add mod">
          <ac:chgData name="Joaquin Gaw" userId="S::18065@my.sanctamaria.school.nz::ea8ed697-e161-4793-87f4-b508619df552" providerId="AD" clId="Web-{E83CDCB2-8EF6-3F5E-B82B-581365FB8AFE}" dt="2024-07-16T07:17:22.102" v="1134" actId="1076"/>
          <ac:spMkLst>
            <pc:docMk/>
            <pc:sldMk cId="194641269" sldId="302"/>
            <ac:spMk id="18" creationId="{0C662068-4162-572A-555B-1295BD6C54A9}"/>
          </ac:spMkLst>
        </pc:spChg>
        <pc:spChg chg="add mod">
          <ac:chgData name="Joaquin Gaw" userId="S::18065@my.sanctamaria.school.nz::ea8ed697-e161-4793-87f4-b508619df552" providerId="AD" clId="Web-{E83CDCB2-8EF6-3F5E-B82B-581365FB8AFE}" dt="2024-07-16T07:17:26.774" v="1136" actId="1076"/>
          <ac:spMkLst>
            <pc:docMk/>
            <pc:sldMk cId="194641269" sldId="302"/>
            <ac:spMk id="19" creationId="{DC45D9FD-7DE5-B32C-4339-5E722257FE32}"/>
          </ac:spMkLst>
        </pc:spChg>
      </pc:sldChg>
      <pc:sldChg chg="modSp">
        <pc:chgData name="Joaquin Gaw" userId="S::18065@my.sanctamaria.school.nz::ea8ed697-e161-4793-87f4-b508619df552" providerId="AD" clId="Web-{E83CDCB2-8EF6-3F5E-B82B-581365FB8AFE}" dt="2024-07-16T08:17:26.959" v="1163" actId="14100"/>
        <pc:sldMkLst>
          <pc:docMk/>
          <pc:sldMk cId="1765837220" sldId="307"/>
        </pc:sldMkLst>
        <pc:spChg chg="mod">
          <ac:chgData name="Joaquin Gaw" userId="S::18065@my.sanctamaria.school.nz::ea8ed697-e161-4793-87f4-b508619df552" providerId="AD" clId="Web-{E83CDCB2-8EF6-3F5E-B82B-581365FB8AFE}" dt="2024-07-16T08:17:26.959" v="1163" actId="14100"/>
          <ac:spMkLst>
            <pc:docMk/>
            <pc:sldMk cId="1765837220" sldId="307"/>
            <ac:spMk id="3" creationId="{5B68399D-040E-72E1-5BE1-82559BC616F7}"/>
          </ac:spMkLst>
        </pc:spChg>
      </pc:sldChg>
      <pc:sldChg chg="modSp">
        <pc:chgData name="Joaquin Gaw" userId="S::18065@my.sanctamaria.school.nz::ea8ed697-e161-4793-87f4-b508619df552" providerId="AD" clId="Web-{E83CDCB2-8EF6-3F5E-B82B-581365FB8AFE}" dt="2024-07-16T07:18:18.416" v="1138" actId="1076"/>
        <pc:sldMkLst>
          <pc:docMk/>
          <pc:sldMk cId="1462482067" sldId="308"/>
        </pc:sldMkLst>
        <pc:spChg chg="mod">
          <ac:chgData name="Joaquin Gaw" userId="S::18065@my.sanctamaria.school.nz::ea8ed697-e161-4793-87f4-b508619df552" providerId="AD" clId="Web-{E83CDCB2-8EF6-3F5E-B82B-581365FB8AFE}" dt="2024-07-16T07:18:18.416" v="1138" actId="1076"/>
          <ac:spMkLst>
            <pc:docMk/>
            <pc:sldMk cId="1462482067" sldId="308"/>
            <ac:spMk id="14" creationId="{22448398-B851-4DDB-CAA6-A185E65C12D9}"/>
          </ac:spMkLst>
        </pc:spChg>
      </pc:sldChg>
      <pc:sldChg chg="addSp delSp modSp">
        <pc:chgData name="Joaquin Gaw" userId="S::18065@my.sanctamaria.school.nz::ea8ed697-e161-4793-87f4-b508619df552" providerId="AD" clId="Web-{E83CDCB2-8EF6-3F5E-B82B-581365FB8AFE}" dt="2024-07-16T07:20:27.513" v="1160"/>
        <pc:sldMkLst>
          <pc:docMk/>
          <pc:sldMk cId="109196033" sldId="309"/>
        </pc:sldMkLst>
        <pc:spChg chg="add del mod">
          <ac:chgData name="Joaquin Gaw" userId="S::18065@my.sanctamaria.school.nz::ea8ed697-e161-4793-87f4-b508619df552" providerId="AD" clId="Web-{E83CDCB2-8EF6-3F5E-B82B-581365FB8AFE}" dt="2024-07-16T07:20:27.513" v="1160"/>
          <ac:spMkLst>
            <pc:docMk/>
            <pc:sldMk cId="109196033" sldId="309"/>
            <ac:spMk id="4" creationId="{E57270A6-7DD4-6E07-7B5C-DC091F9E8C28}"/>
          </ac:spMkLst>
        </pc:spChg>
        <pc:spChg chg="add del mod">
          <ac:chgData name="Joaquin Gaw" userId="S::18065@my.sanctamaria.school.nz::ea8ed697-e161-4793-87f4-b508619df552" providerId="AD" clId="Web-{E83CDCB2-8EF6-3F5E-B82B-581365FB8AFE}" dt="2024-07-16T07:20:26.232" v="1159"/>
          <ac:spMkLst>
            <pc:docMk/>
            <pc:sldMk cId="109196033" sldId="309"/>
            <ac:spMk id="6" creationId="{82464BEE-46F2-D0EA-56D7-13AD53D0FF25}"/>
          </ac:spMkLst>
        </pc:spChg>
        <pc:spChg chg="add del mod">
          <ac:chgData name="Joaquin Gaw" userId="S::18065@my.sanctamaria.school.nz::ea8ed697-e161-4793-87f4-b508619df552" providerId="AD" clId="Web-{E83CDCB2-8EF6-3F5E-B82B-581365FB8AFE}" dt="2024-07-16T07:19:45.559" v="1151"/>
          <ac:spMkLst>
            <pc:docMk/>
            <pc:sldMk cId="109196033" sldId="309"/>
            <ac:spMk id="8" creationId="{691C939C-7EF3-91A9-3FF5-B2C4076757F7}"/>
          </ac:spMkLst>
        </pc:spChg>
        <pc:spChg chg="add mod">
          <ac:chgData name="Joaquin Gaw" userId="S::18065@my.sanctamaria.school.nz::ea8ed697-e161-4793-87f4-b508619df552" providerId="AD" clId="Web-{E83CDCB2-8EF6-3F5E-B82B-581365FB8AFE}" dt="2024-07-16T07:20:23.607" v="1158" actId="1076"/>
          <ac:spMkLst>
            <pc:docMk/>
            <pc:sldMk cId="109196033" sldId="309"/>
            <ac:spMk id="9" creationId="{67E76328-EABA-E5AE-9AF5-91D461072AC8}"/>
          </ac:spMkLst>
        </pc:spChg>
      </pc:sldChg>
      <pc:sldChg chg="modSp">
        <pc:chgData name="Joaquin Gaw" userId="S::18065@my.sanctamaria.school.nz::ea8ed697-e161-4793-87f4-b508619df552" providerId="AD" clId="Web-{E83CDCB2-8EF6-3F5E-B82B-581365FB8AFE}" dt="2024-07-16T08:17:38.366" v="1165" actId="20577"/>
        <pc:sldMkLst>
          <pc:docMk/>
          <pc:sldMk cId="4232025885" sldId="310"/>
        </pc:sldMkLst>
        <pc:spChg chg="mod">
          <ac:chgData name="Joaquin Gaw" userId="S::18065@my.sanctamaria.school.nz::ea8ed697-e161-4793-87f4-b508619df552" providerId="AD" clId="Web-{E83CDCB2-8EF6-3F5E-B82B-581365FB8AFE}" dt="2024-07-16T08:17:38.366" v="1165" actId="20577"/>
          <ac:spMkLst>
            <pc:docMk/>
            <pc:sldMk cId="4232025885" sldId="310"/>
            <ac:spMk id="3" creationId="{5B68399D-040E-72E1-5BE1-82559BC616F7}"/>
          </ac:spMkLst>
        </pc:spChg>
      </pc:sldChg>
      <pc:sldChg chg="modSp">
        <pc:chgData name="Joaquin Gaw" userId="S::18065@my.sanctamaria.school.nz::ea8ed697-e161-4793-87f4-b508619df552" providerId="AD" clId="Web-{E83CDCB2-8EF6-3F5E-B82B-581365FB8AFE}" dt="2024-07-16T08:19:22.947" v="1191" actId="20577"/>
        <pc:sldMkLst>
          <pc:docMk/>
          <pc:sldMk cId="1978416540" sldId="312"/>
        </pc:sldMkLst>
        <pc:spChg chg="mod">
          <ac:chgData name="Joaquin Gaw" userId="S::18065@my.sanctamaria.school.nz::ea8ed697-e161-4793-87f4-b508619df552" providerId="AD" clId="Web-{E83CDCB2-8EF6-3F5E-B82B-581365FB8AFE}" dt="2024-07-16T08:19:22.947" v="1191" actId="20577"/>
          <ac:spMkLst>
            <pc:docMk/>
            <pc:sldMk cId="1978416540" sldId="312"/>
            <ac:spMk id="3" creationId="{5B68399D-040E-72E1-5BE1-82559BC616F7}"/>
          </ac:spMkLst>
        </pc:spChg>
      </pc:sldChg>
      <pc:sldChg chg="modSp">
        <pc:chgData name="Joaquin Gaw" userId="S::18065@my.sanctamaria.school.nz::ea8ed697-e161-4793-87f4-b508619df552" providerId="AD" clId="Web-{E83CDCB2-8EF6-3F5E-B82B-581365FB8AFE}" dt="2024-07-16T08:19:06.821" v="1169" actId="20577"/>
        <pc:sldMkLst>
          <pc:docMk/>
          <pc:sldMk cId="1661005595" sldId="313"/>
        </pc:sldMkLst>
        <pc:spChg chg="mod">
          <ac:chgData name="Joaquin Gaw" userId="S::18065@my.sanctamaria.school.nz::ea8ed697-e161-4793-87f4-b508619df552" providerId="AD" clId="Web-{E83CDCB2-8EF6-3F5E-B82B-581365FB8AFE}" dt="2024-07-16T08:19:06.821" v="1169" actId="20577"/>
          <ac:spMkLst>
            <pc:docMk/>
            <pc:sldMk cId="1661005595" sldId="313"/>
            <ac:spMk id="3" creationId="{5B68399D-040E-72E1-5BE1-82559BC616F7}"/>
          </ac:spMkLst>
        </pc:spChg>
      </pc:sldChg>
      <pc:sldChg chg="modSp add replId">
        <pc:chgData name="Joaquin Gaw" userId="S::18065@my.sanctamaria.school.nz::ea8ed697-e161-4793-87f4-b508619df552" providerId="AD" clId="Web-{E83CDCB2-8EF6-3F5E-B82B-581365FB8AFE}" dt="2024-07-16T10:00:56.634" v="2073" actId="20577"/>
        <pc:sldMkLst>
          <pc:docMk/>
          <pc:sldMk cId="2545219951" sldId="315"/>
        </pc:sldMkLst>
        <pc:spChg chg="mod">
          <ac:chgData name="Joaquin Gaw" userId="S::18065@my.sanctamaria.school.nz::ea8ed697-e161-4793-87f4-b508619df552" providerId="AD" clId="Web-{E83CDCB2-8EF6-3F5E-B82B-581365FB8AFE}" dt="2024-07-16T10:00:56.634" v="2073" actId="20577"/>
          <ac:spMkLst>
            <pc:docMk/>
            <pc:sldMk cId="2545219951" sldId="315"/>
            <ac:spMk id="3" creationId="{00000000-0000-0000-0000-000000000000}"/>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ea8ed697-e161-4793-87f4-b508619df552" providerId="ADAL" clId="{49D6DBE2-F315-9D45-9EEA-E98EC08E7556}"/>
    <pc:docChg chg="undo redo custSel addSld delSld modSld sldOrd addSection modSection">
      <pc:chgData name="Joaquin Gaw" userId="ea8ed697-e161-4793-87f4-b508619df552" providerId="ADAL" clId="{49D6DBE2-F315-9D45-9EEA-E98EC08E7556}" dt="2024-07-17T11:00:14.372" v="2659" actId="2696"/>
      <pc:docMkLst>
        <pc:docMk/>
      </pc:docMkLst>
      <pc:sldChg chg="addSp delSp modSp mod">
        <pc:chgData name="Joaquin Gaw" userId="ea8ed697-e161-4793-87f4-b508619df552" providerId="ADAL" clId="{49D6DBE2-F315-9D45-9EEA-E98EC08E7556}" dt="2024-07-16T11:46:42.641" v="1766" actId="1076"/>
        <pc:sldMkLst>
          <pc:docMk/>
          <pc:sldMk cId="1451040387" sldId="256"/>
        </pc:sldMkLst>
        <pc:spChg chg="mod">
          <ac:chgData name="Joaquin Gaw" userId="ea8ed697-e161-4793-87f4-b508619df552" providerId="ADAL" clId="{49D6DBE2-F315-9D45-9EEA-E98EC08E7556}" dt="2024-07-16T11:46:42.641" v="1766" actId="1076"/>
          <ac:spMkLst>
            <pc:docMk/>
            <pc:sldMk cId="1451040387" sldId="256"/>
            <ac:spMk id="2" creationId="{00000000-0000-0000-0000-000000000000}"/>
          </ac:spMkLst>
        </pc:spChg>
        <pc:spChg chg="add del mod">
          <ac:chgData name="Joaquin Gaw" userId="ea8ed697-e161-4793-87f4-b508619df552" providerId="ADAL" clId="{49D6DBE2-F315-9D45-9EEA-E98EC08E7556}" dt="2024-07-16T11:33:25.832" v="1168" actId="478"/>
          <ac:spMkLst>
            <pc:docMk/>
            <pc:sldMk cId="1451040387" sldId="256"/>
            <ac:spMk id="3" creationId="{DC1B4DD5-0B74-2183-BE04-9F4D459483CD}"/>
          </ac:spMkLst>
        </pc:spChg>
        <pc:spChg chg="add mod">
          <ac:chgData name="Joaquin Gaw" userId="ea8ed697-e161-4793-87f4-b508619df552" providerId="ADAL" clId="{49D6DBE2-F315-9D45-9EEA-E98EC08E7556}" dt="2024-07-16T11:46:42.641" v="1766" actId="1076"/>
          <ac:spMkLst>
            <pc:docMk/>
            <pc:sldMk cId="1451040387" sldId="256"/>
            <ac:spMk id="4" creationId="{9295D123-5394-3449-E776-68805821259D}"/>
          </ac:spMkLst>
        </pc:spChg>
        <pc:spChg chg="add mod">
          <ac:chgData name="Joaquin Gaw" userId="ea8ed697-e161-4793-87f4-b508619df552" providerId="ADAL" clId="{49D6DBE2-F315-9D45-9EEA-E98EC08E7556}" dt="2024-07-16T11:46:42.641" v="1766" actId="1076"/>
          <ac:spMkLst>
            <pc:docMk/>
            <pc:sldMk cId="1451040387" sldId="256"/>
            <ac:spMk id="6" creationId="{5D519446-0899-602F-74EC-CDB691E81FED}"/>
          </ac:spMkLst>
        </pc:spChg>
        <pc:spChg chg="add mod">
          <ac:chgData name="Joaquin Gaw" userId="ea8ed697-e161-4793-87f4-b508619df552" providerId="ADAL" clId="{49D6DBE2-F315-9D45-9EEA-E98EC08E7556}" dt="2024-07-16T11:46:42.641" v="1766" actId="1076"/>
          <ac:spMkLst>
            <pc:docMk/>
            <pc:sldMk cId="1451040387" sldId="256"/>
            <ac:spMk id="7" creationId="{D9FF9426-C50B-7C09-EC22-8AE58BF18729}"/>
          </ac:spMkLst>
        </pc:spChg>
        <pc:spChg chg="add mod">
          <ac:chgData name="Joaquin Gaw" userId="ea8ed697-e161-4793-87f4-b508619df552" providerId="ADAL" clId="{49D6DBE2-F315-9D45-9EEA-E98EC08E7556}" dt="2024-07-16T11:46:42.641" v="1766" actId="1076"/>
          <ac:spMkLst>
            <pc:docMk/>
            <pc:sldMk cId="1451040387" sldId="256"/>
            <ac:spMk id="8" creationId="{B85D6C8D-922C-730B-6819-37350229A728}"/>
          </ac:spMkLst>
        </pc:spChg>
        <pc:spChg chg="add mod">
          <ac:chgData name="Joaquin Gaw" userId="ea8ed697-e161-4793-87f4-b508619df552" providerId="ADAL" clId="{49D6DBE2-F315-9D45-9EEA-E98EC08E7556}" dt="2024-07-16T11:46:42.641" v="1766" actId="1076"/>
          <ac:spMkLst>
            <pc:docMk/>
            <pc:sldMk cId="1451040387" sldId="256"/>
            <ac:spMk id="9" creationId="{D4DFC818-AF70-B867-E19A-96B82D51E6F2}"/>
          </ac:spMkLst>
        </pc:spChg>
        <pc:spChg chg="add mod">
          <ac:chgData name="Joaquin Gaw" userId="ea8ed697-e161-4793-87f4-b508619df552" providerId="ADAL" clId="{49D6DBE2-F315-9D45-9EEA-E98EC08E7556}" dt="2024-07-16T11:46:42.641" v="1766" actId="1076"/>
          <ac:spMkLst>
            <pc:docMk/>
            <pc:sldMk cId="1451040387" sldId="256"/>
            <ac:spMk id="10" creationId="{68BC92C9-84CE-C647-4F05-102589CD6C31}"/>
          </ac:spMkLst>
        </pc:spChg>
        <pc:spChg chg="add mod">
          <ac:chgData name="Joaquin Gaw" userId="ea8ed697-e161-4793-87f4-b508619df552" providerId="ADAL" clId="{49D6DBE2-F315-9D45-9EEA-E98EC08E7556}" dt="2024-07-16T11:46:42.641" v="1766" actId="1076"/>
          <ac:spMkLst>
            <pc:docMk/>
            <pc:sldMk cId="1451040387" sldId="256"/>
            <ac:spMk id="11" creationId="{5F633829-15E2-7593-1184-DB9FFC421946}"/>
          </ac:spMkLst>
        </pc:spChg>
        <pc:spChg chg="add mod">
          <ac:chgData name="Joaquin Gaw" userId="ea8ed697-e161-4793-87f4-b508619df552" providerId="ADAL" clId="{49D6DBE2-F315-9D45-9EEA-E98EC08E7556}" dt="2024-07-16T11:46:42.641" v="1766" actId="1076"/>
          <ac:spMkLst>
            <pc:docMk/>
            <pc:sldMk cId="1451040387" sldId="256"/>
            <ac:spMk id="12" creationId="{841CDC76-94DB-31B6-0134-C63A9E7CE935}"/>
          </ac:spMkLst>
        </pc:spChg>
        <pc:spChg chg="add mod">
          <ac:chgData name="Joaquin Gaw" userId="ea8ed697-e161-4793-87f4-b508619df552" providerId="ADAL" clId="{49D6DBE2-F315-9D45-9EEA-E98EC08E7556}" dt="2024-07-16T11:46:42.641" v="1766" actId="1076"/>
          <ac:spMkLst>
            <pc:docMk/>
            <pc:sldMk cId="1451040387" sldId="256"/>
            <ac:spMk id="13" creationId="{59180F36-3A59-00F2-A538-C1105D72D912}"/>
          </ac:spMkLst>
        </pc:spChg>
        <pc:graphicFrameChg chg="del mod modGraphic">
          <ac:chgData name="Joaquin Gaw" userId="ea8ed697-e161-4793-87f4-b508619df552" providerId="ADAL" clId="{49D6DBE2-F315-9D45-9EEA-E98EC08E7556}" dt="2024-07-16T11:42:49.427" v="1541" actId="478"/>
          <ac:graphicFrameMkLst>
            <pc:docMk/>
            <pc:sldMk cId="1451040387" sldId="256"/>
            <ac:graphicFrameMk id="5" creationId="{00000000-0000-0000-0000-000000000000}"/>
          </ac:graphicFrameMkLst>
        </pc:graphicFrameChg>
      </pc:sldChg>
      <pc:sldChg chg="addSp delSp modSp mod">
        <pc:chgData name="Joaquin Gaw" userId="ea8ed697-e161-4793-87f4-b508619df552" providerId="ADAL" clId="{49D6DBE2-F315-9D45-9EEA-E98EC08E7556}" dt="2024-07-16T11:54:16.903" v="1786" actId="478"/>
        <pc:sldMkLst>
          <pc:docMk/>
          <pc:sldMk cId="3780887099" sldId="257"/>
        </pc:sldMkLst>
        <pc:spChg chg="add del mod">
          <ac:chgData name="Joaquin Gaw" userId="ea8ed697-e161-4793-87f4-b508619df552" providerId="ADAL" clId="{49D6DBE2-F315-9D45-9EEA-E98EC08E7556}" dt="2024-07-16T11:54:16.903" v="1786" actId="478"/>
          <ac:spMkLst>
            <pc:docMk/>
            <pc:sldMk cId="3780887099" sldId="257"/>
            <ac:spMk id="2" creationId="{8DA44C5D-A242-8C15-0DA5-C8F2B9D5B305}"/>
          </ac:spMkLst>
        </pc:spChg>
        <pc:spChg chg="mod">
          <ac:chgData name="Joaquin Gaw" userId="ea8ed697-e161-4793-87f4-b508619df552" providerId="ADAL" clId="{49D6DBE2-F315-9D45-9EEA-E98EC08E7556}" dt="2024-07-16T11:53:54.204" v="1783" actId="1076"/>
          <ac:spMkLst>
            <pc:docMk/>
            <pc:sldMk cId="3780887099" sldId="257"/>
            <ac:spMk id="4" creationId="{EE104EA0-65BD-154D-EEA3-DBCF98099F0E}"/>
          </ac:spMkLst>
        </pc:spChg>
        <pc:spChg chg="mod">
          <ac:chgData name="Joaquin Gaw" userId="ea8ed697-e161-4793-87f4-b508619df552" providerId="ADAL" clId="{49D6DBE2-F315-9D45-9EEA-E98EC08E7556}" dt="2024-07-16T08:28:48.601" v="580" actId="1076"/>
          <ac:spMkLst>
            <pc:docMk/>
            <pc:sldMk cId="3780887099" sldId="257"/>
            <ac:spMk id="5" creationId="{F2661067-157C-4B16-07FC-14531B50A6ED}"/>
          </ac:spMkLst>
        </pc:spChg>
        <pc:picChg chg="mod">
          <ac:chgData name="Joaquin Gaw" userId="ea8ed697-e161-4793-87f4-b508619df552" providerId="ADAL" clId="{49D6DBE2-F315-9D45-9EEA-E98EC08E7556}" dt="2024-07-16T11:53:46.865" v="1781" actId="1076"/>
          <ac:picMkLst>
            <pc:docMk/>
            <pc:sldMk cId="3780887099" sldId="257"/>
            <ac:picMk id="3" creationId="{9F767C7D-48EC-9B3C-0DE4-36A6B14BC53B}"/>
          </ac:picMkLst>
        </pc:picChg>
      </pc:sldChg>
      <pc:sldChg chg="modSp mod addCm">
        <pc:chgData name="Joaquin Gaw" userId="ea8ed697-e161-4793-87f4-b508619df552" providerId="ADAL" clId="{49D6DBE2-F315-9D45-9EEA-E98EC08E7556}" dt="2024-07-16T11:29:30.837" v="1144"/>
        <pc:sldMkLst>
          <pc:docMk/>
          <pc:sldMk cId="895423612" sldId="264"/>
        </pc:sldMkLst>
        <pc:spChg chg="mod">
          <ac:chgData name="Joaquin Gaw" userId="ea8ed697-e161-4793-87f4-b508619df552" providerId="ADAL" clId="{49D6DBE2-F315-9D45-9EEA-E98EC08E7556}" dt="2024-07-16T11:28:32.358" v="1140" actId="20577"/>
          <ac:spMkLst>
            <pc:docMk/>
            <pc:sldMk cId="895423612" sldId="264"/>
            <ac:spMk id="3" creationId="{00000000-0000-0000-0000-000000000000}"/>
          </ac:spMkLst>
        </pc:spChg>
      </pc:sldChg>
      <pc:sldChg chg="modSp mod">
        <pc:chgData name="Joaquin Gaw" userId="ea8ed697-e161-4793-87f4-b508619df552" providerId="ADAL" clId="{49D6DBE2-F315-9D45-9EEA-E98EC08E7556}" dt="2024-07-16T07:51:01.090" v="572" actId="2711"/>
        <pc:sldMkLst>
          <pc:docMk/>
          <pc:sldMk cId="559411755" sldId="265"/>
        </pc:sldMkLst>
        <pc:spChg chg="mod">
          <ac:chgData name="Joaquin Gaw" userId="ea8ed697-e161-4793-87f4-b508619df552" providerId="ADAL" clId="{49D6DBE2-F315-9D45-9EEA-E98EC08E7556}" dt="2024-07-16T07:51:01.090" v="572" actId="2711"/>
          <ac:spMkLst>
            <pc:docMk/>
            <pc:sldMk cId="559411755" sldId="265"/>
            <ac:spMk id="3" creationId="{00000000-0000-0000-0000-000000000000}"/>
          </ac:spMkLst>
        </pc:spChg>
      </pc:sldChg>
      <pc:sldChg chg="modSp mod">
        <pc:chgData name="Joaquin Gaw" userId="ea8ed697-e161-4793-87f4-b508619df552" providerId="ADAL" clId="{49D6DBE2-F315-9D45-9EEA-E98EC08E7556}" dt="2024-07-16T07:50:38.290" v="566" actId="2711"/>
        <pc:sldMkLst>
          <pc:docMk/>
          <pc:sldMk cId="2562898663" sldId="266"/>
        </pc:sldMkLst>
        <pc:spChg chg="mod">
          <ac:chgData name="Joaquin Gaw" userId="ea8ed697-e161-4793-87f4-b508619df552" providerId="ADAL" clId="{49D6DBE2-F315-9D45-9EEA-E98EC08E7556}" dt="2024-07-16T07:50:38.290" v="566" actId="2711"/>
          <ac:spMkLst>
            <pc:docMk/>
            <pc:sldMk cId="2562898663" sldId="266"/>
            <ac:spMk id="3" creationId="{00000000-0000-0000-0000-000000000000}"/>
          </ac:spMkLst>
        </pc:spChg>
      </pc:sldChg>
      <pc:sldChg chg="addSp delSp modSp mod">
        <pc:chgData name="Joaquin Gaw" userId="ea8ed697-e161-4793-87f4-b508619df552" providerId="ADAL" clId="{49D6DBE2-F315-9D45-9EEA-E98EC08E7556}" dt="2024-07-16T11:46:36.233" v="1765" actId="1076"/>
        <pc:sldMkLst>
          <pc:docMk/>
          <pc:sldMk cId="4179150339" sldId="270"/>
        </pc:sldMkLst>
        <pc:spChg chg="mod">
          <ac:chgData name="Joaquin Gaw" userId="ea8ed697-e161-4793-87f4-b508619df552" providerId="ADAL" clId="{49D6DBE2-F315-9D45-9EEA-E98EC08E7556}" dt="2024-07-16T11:46:36.233" v="1765" actId="1076"/>
          <ac:spMkLst>
            <pc:docMk/>
            <pc:sldMk cId="4179150339" sldId="270"/>
            <ac:spMk id="2" creationId="{00000000-0000-0000-0000-000000000000}"/>
          </ac:spMkLst>
        </pc:spChg>
        <pc:spChg chg="add mod">
          <ac:chgData name="Joaquin Gaw" userId="ea8ed697-e161-4793-87f4-b508619df552" providerId="ADAL" clId="{49D6DBE2-F315-9D45-9EEA-E98EC08E7556}" dt="2024-07-16T11:46:36.233" v="1765" actId="1076"/>
          <ac:spMkLst>
            <pc:docMk/>
            <pc:sldMk cId="4179150339" sldId="270"/>
            <ac:spMk id="6" creationId="{9C89C2C3-2461-70E4-7295-EF008FAB3A48}"/>
          </ac:spMkLst>
        </pc:spChg>
        <pc:spChg chg="add mod">
          <ac:chgData name="Joaquin Gaw" userId="ea8ed697-e161-4793-87f4-b508619df552" providerId="ADAL" clId="{49D6DBE2-F315-9D45-9EEA-E98EC08E7556}" dt="2024-07-16T11:46:36.233" v="1765" actId="1076"/>
          <ac:spMkLst>
            <pc:docMk/>
            <pc:sldMk cId="4179150339" sldId="270"/>
            <ac:spMk id="7" creationId="{77972948-9C75-E846-FF74-5995618D850A}"/>
          </ac:spMkLst>
        </pc:spChg>
        <pc:spChg chg="add mod">
          <ac:chgData name="Joaquin Gaw" userId="ea8ed697-e161-4793-87f4-b508619df552" providerId="ADAL" clId="{49D6DBE2-F315-9D45-9EEA-E98EC08E7556}" dt="2024-07-16T11:46:36.233" v="1765" actId="1076"/>
          <ac:spMkLst>
            <pc:docMk/>
            <pc:sldMk cId="4179150339" sldId="270"/>
            <ac:spMk id="8" creationId="{2AD4D102-F3FD-71C1-E069-47E5F210D68A}"/>
          </ac:spMkLst>
        </pc:spChg>
        <pc:spChg chg="add mod">
          <ac:chgData name="Joaquin Gaw" userId="ea8ed697-e161-4793-87f4-b508619df552" providerId="ADAL" clId="{49D6DBE2-F315-9D45-9EEA-E98EC08E7556}" dt="2024-07-16T11:46:36.233" v="1765" actId="1076"/>
          <ac:spMkLst>
            <pc:docMk/>
            <pc:sldMk cId="4179150339" sldId="270"/>
            <ac:spMk id="9" creationId="{B6135415-F190-9FD3-7C90-77D12D8C1334}"/>
          </ac:spMkLst>
        </pc:spChg>
        <pc:spChg chg="add mod">
          <ac:chgData name="Joaquin Gaw" userId="ea8ed697-e161-4793-87f4-b508619df552" providerId="ADAL" clId="{49D6DBE2-F315-9D45-9EEA-E98EC08E7556}" dt="2024-07-16T11:46:36.233" v="1765" actId="1076"/>
          <ac:spMkLst>
            <pc:docMk/>
            <pc:sldMk cId="4179150339" sldId="270"/>
            <ac:spMk id="10" creationId="{E1C8D0BF-5B09-664A-66C4-00414F5D0E53}"/>
          </ac:spMkLst>
        </pc:spChg>
        <pc:spChg chg="add mod">
          <ac:chgData name="Joaquin Gaw" userId="ea8ed697-e161-4793-87f4-b508619df552" providerId="ADAL" clId="{49D6DBE2-F315-9D45-9EEA-E98EC08E7556}" dt="2024-07-16T11:46:36.233" v="1765" actId="1076"/>
          <ac:spMkLst>
            <pc:docMk/>
            <pc:sldMk cId="4179150339" sldId="270"/>
            <ac:spMk id="11" creationId="{17A6AAF2-6BC7-D5CD-A940-6EC22B7C2531}"/>
          </ac:spMkLst>
        </pc:spChg>
        <pc:spChg chg="add mod">
          <ac:chgData name="Joaquin Gaw" userId="ea8ed697-e161-4793-87f4-b508619df552" providerId="ADAL" clId="{49D6DBE2-F315-9D45-9EEA-E98EC08E7556}" dt="2024-07-16T11:46:36.233" v="1765" actId="1076"/>
          <ac:spMkLst>
            <pc:docMk/>
            <pc:sldMk cId="4179150339" sldId="270"/>
            <ac:spMk id="12" creationId="{DAA4237A-0939-53A3-E73E-98308A93115F}"/>
          </ac:spMkLst>
        </pc:spChg>
        <pc:spChg chg="add mod">
          <ac:chgData name="Joaquin Gaw" userId="ea8ed697-e161-4793-87f4-b508619df552" providerId="ADAL" clId="{49D6DBE2-F315-9D45-9EEA-E98EC08E7556}" dt="2024-07-16T11:46:36.233" v="1765" actId="1076"/>
          <ac:spMkLst>
            <pc:docMk/>
            <pc:sldMk cId="4179150339" sldId="270"/>
            <ac:spMk id="13" creationId="{14AAF17A-E722-0088-0750-5215738C205C}"/>
          </ac:spMkLst>
        </pc:spChg>
        <pc:spChg chg="add mod">
          <ac:chgData name="Joaquin Gaw" userId="ea8ed697-e161-4793-87f4-b508619df552" providerId="ADAL" clId="{49D6DBE2-F315-9D45-9EEA-E98EC08E7556}" dt="2024-07-16T11:46:36.233" v="1765" actId="1076"/>
          <ac:spMkLst>
            <pc:docMk/>
            <pc:sldMk cId="4179150339" sldId="270"/>
            <ac:spMk id="14" creationId="{A3E5A340-2AE1-96AF-0577-646B48D2AD2E}"/>
          </ac:spMkLst>
        </pc:spChg>
        <pc:graphicFrameChg chg="add del mod">
          <ac:chgData name="Joaquin Gaw" userId="ea8ed697-e161-4793-87f4-b508619df552" providerId="ADAL" clId="{49D6DBE2-F315-9D45-9EEA-E98EC08E7556}" dt="2024-07-16T11:33:50.061" v="1170"/>
          <ac:graphicFrameMkLst>
            <pc:docMk/>
            <pc:sldMk cId="4179150339" sldId="270"/>
            <ac:graphicFrameMk id="3" creationId="{139B8829-8FA3-365C-975F-ED6A07DC2A7C}"/>
          </ac:graphicFrameMkLst>
        </pc:graphicFrameChg>
        <pc:graphicFrameChg chg="del mod">
          <ac:chgData name="Joaquin Gaw" userId="ea8ed697-e161-4793-87f4-b508619df552" providerId="ADAL" clId="{49D6DBE2-F315-9D45-9EEA-E98EC08E7556}" dt="2024-07-16T11:34:17.100" v="1176" actId="478"/>
          <ac:graphicFrameMkLst>
            <pc:docMk/>
            <pc:sldMk cId="4179150339" sldId="270"/>
            <ac:graphicFrameMk id="4" creationId="{57DC309C-123F-4415-8171-CDB21741F551}"/>
          </ac:graphicFrameMkLst>
        </pc:graphicFrameChg>
        <pc:graphicFrameChg chg="add del mod modGraphic">
          <ac:chgData name="Joaquin Gaw" userId="ea8ed697-e161-4793-87f4-b508619df552" providerId="ADAL" clId="{49D6DBE2-F315-9D45-9EEA-E98EC08E7556}" dt="2024-07-16T11:46:06.703" v="1760" actId="478"/>
          <ac:graphicFrameMkLst>
            <pc:docMk/>
            <pc:sldMk cId="4179150339" sldId="270"/>
            <ac:graphicFrameMk id="5" creationId="{F9C92987-008B-54C4-963D-0C9A6D260469}"/>
          </ac:graphicFrameMkLst>
        </pc:graphicFrameChg>
      </pc:sldChg>
      <pc:sldChg chg="modSp mod">
        <pc:chgData name="Joaquin Gaw" userId="ea8ed697-e161-4793-87f4-b508619df552" providerId="ADAL" clId="{49D6DBE2-F315-9D45-9EEA-E98EC08E7556}" dt="2024-07-16T07:50:21.565" v="562" actId="2711"/>
        <pc:sldMkLst>
          <pc:docMk/>
          <pc:sldMk cId="2873264670" sldId="271"/>
        </pc:sldMkLst>
        <pc:spChg chg="mod">
          <ac:chgData name="Joaquin Gaw" userId="ea8ed697-e161-4793-87f4-b508619df552" providerId="ADAL" clId="{49D6DBE2-F315-9D45-9EEA-E98EC08E7556}" dt="2024-07-16T07:50:21.565" v="562" actId="2711"/>
          <ac:spMkLst>
            <pc:docMk/>
            <pc:sldMk cId="2873264670" sldId="271"/>
            <ac:spMk id="3" creationId="{00000000-0000-0000-0000-000000000000}"/>
          </ac:spMkLst>
        </pc:spChg>
      </pc:sldChg>
      <pc:sldChg chg="modSp mod addCm">
        <pc:chgData name="Joaquin Gaw" userId="ea8ed697-e161-4793-87f4-b508619df552" providerId="ADAL" clId="{49D6DBE2-F315-9D45-9EEA-E98EC08E7556}" dt="2024-07-16T11:29:24.116" v="1143"/>
        <pc:sldMkLst>
          <pc:docMk/>
          <pc:sldMk cId="140956991" sldId="272"/>
        </pc:sldMkLst>
        <pc:spChg chg="mod">
          <ac:chgData name="Joaquin Gaw" userId="ea8ed697-e161-4793-87f4-b508619df552" providerId="ADAL" clId="{49D6DBE2-F315-9D45-9EEA-E98EC08E7556}" dt="2024-07-16T11:28:08.931" v="1137" actId="20577"/>
          <ac:spMkLst>
            <pc:docMk/>
            <pc:sldMk cId="140956991" sldId="272"/>
            <ac:spMk id="3" creationId="{00000000-0000-0000-0000-000000000000}"/>
          </ac:spMkLst>
        </pc:spChg>
      </pc:sldChg>
      <pc:sldChg chg="modSp mod">
        <pc:chgData name="Joaquin Gaw" userId="ea8ed697-e161-4793-87f4-b508619df552" providerId="ADAL" clId="{49D6DBE2-F315-9D45-9EEA-E98EC08E7556}" dt="2024-07-16T07:50:13.914" v="560" actId="2711"/>
        <pc:sldMkLst>
          <pc:docMk/>
          <pc:sldMk cId="1831671313" sldId="273"/>
        </pc:sldMkLst>
        <pc:spChg chg="mod">
          <ac:chgData name="Joaquin Gaw" userId="ea8ed697-e161-4793-87f4-b508619df552" providerId="ADAL" clId="{49D6DBE2-F315-9D45-9EEA-E98EC08E7556}" dt="2024-07-16T07:50:13.914" v="560" actId="2711"/>
          <ac:spMkLst>
            <pc:docMk/>
            <pc:sldMk cId="1831671313" sldId="273"/>
            <ac:spMk id="3" creationId="{00000000-0000-0000-0000-000000000000}"/>
          </ac:spMkLst>
        </pc:spChg>
      </pc:sldChg>
      <pc:sldChg chg="modSp mod">
        <pc:chgData name="Joaquin Gaw" userId="ea8ed697-e161-4793-87f4-b508619df552" providerId="ADAL" clId="{49D6DBE2-F315-9D45-9EEA-E98EC08E7556}" dt="2024-07-16T07:50:30.100" v="564" actId="2711"/>
        <pc:sldMkLst>
          <pc:docMk/>
          <pc:sldMk cId="2290261641" sldId="274"/>
        </pc:sldMkLst>
        <pc:spChg chg="mod">
          <ac:chgData name="Joaquin Gaw" userId="ea8ed697-e161-4793-87f4-b508619df552" providerId="ADAL" clId="{49D6DBE2-F315-9D45-9EEA-E98EC08E7556}" dt="2024-07-16T07:50:30.100" v="564" actId="2711"/>
          <ac:spMkLst>
            <pc:docMk/>
            <pc:sldMk cId="2290261641" sldId="274"/>
            <ac:spMk id="3" creationId="{00000000-0000-0000-0000-000000000000}"/>
          </ac:spMkLst>
        </pc:spChg>
      </pc:sldChg>
      <pc:sldChg chg="modSp mod">
        <pc:chgData name="Joaquin Gaw" userId="ea8ed697-e161-4793-87f4-b508619df552" providerId="ADAL" clId="{49D6DBE2-F315-9D45-9EEA-E98EC08E7556}" dt="2024-07-16T07:50:45.960" v="568" actId="2711"/>
        <pc:sldMkLst>
          <pc:docMk/>
          <pc:sldMk cId="2812247241" sldId="275"/>
        </pc:sldMkLst>
        <pc:spChg chg="mod">
          <ac:chgData name="Joaquin Gaw" userId="ea8ed697-e161-4793-87f4-b508619df552" providerId="ADAL" clId="{49D6DBE2-F315-9D45-9EEA-E98EC08E7556}" dt="2024-07-16T07:50:45.960" v="568" actId="2711"/>
          <ac:spMkLst>
            <pc:docMk/>
            <pc:sldMk cId="2812247241" sldId="275"/>
            <ac:spMk id="3" creationId="{00000000-0000-0000-0000-000000000000}"/>
          </ac:spMkLst>
        </pc:spChg>
      </pc:sldChg>
      <pc:sldChg chg="addSp delSp modSp mod addCm">
        <pc:chgData name="Joaquin Gaw" userId="ea8ed697-e161-4793-87f4-b508619df552" providerId="ADAL" clId="{49D6DBE2-F315-9D45-9EEA-E98EC08E7556}" dt="2024-07-16T11:29:15.309" v="1142"/>
        <pc:sldMkLst>
          <pc:docMk/>
          <pc:sldMk cId="3828989773" sldId="282"/>
        </pc:sldMkLst>
        <pc:picChg chg="add del mod">
          <ac:chgData name="Joaquin Gaw" userId="ea8ed697-e161-4793-87f4-b508619df552" providerId="ADAL" clId="{49D6DBE2-F315-9D45-9EEA-E98EC08E7556}" dt="2024-07-16T11:28:19.555" v="1138" actId="478"/>
          <ac:picMkLst>
            <pc:docMk/>
            <pc:sldMk cId="3828989773" sldId="282"/>
            <ac:picMk id="4" creationId="{C1144894-B753-A617-325D-5778BF2F10F0}"/>
          </ac:picMkLst>
        </pc:picChg>
        <pc:picChg chg="add del mod">
          <ac:chgData name="Joaquin Gaw" userId="ea8ed697-e161-4793-87f4-b508619df552" providerId="ADAL" clId="{49D6DBE2-F315-9D45-9EEA-E98EC08E7556}" dt="2024-07-16T11:28:19.555" v="1138" actId="478"/>
          <ac:picMkLst>
            <pc:docMk/>
            <pc:sldMk cId="3828989773" sldId="282"/>
            <ac:picMk id="6" creationId="{1D6265BA-F047-C80B-1919-07DFA49580C5}"/>
          </ac:picMkLst>
        </pc:picChg>
        <pc:picChg chg="add del mod">
          <ac:chgData name="Joaquin Gaw" userId="ea8ed697-e161-4793-87f4-b508619df552" providerId="ADAL" clId="{49D6DBE2-F315-9D45-9EEA-E98EC08E7556}" dt="2024-07-16T11:28:19.555" v="1138" actId="478"/>
          <ac:picMkLst>
            <pc:docMk/>
            <pc:sldMk cId="3828989773" sldId="282"/>
            <ac:picMk id="7" creationId="{B3BD36A3-B9DB-5B1C-83AA-D8F9D0881267}"/>
          </ac:picMkLst>
        </pc:picChg>
        <pc:picChg chg="add del mod">
          <ac:chgData name="Joaquin Gaw" userId="ea8ed697-e161-4793-87f4-b508619df552" providerId="ADAL" clId="{49D6DBE2-F315-9D45-9EEA-E98EC08E7556}" dt="2024-07-16T11:28:19.555" v="1138" actId="478"/>
          <ac:picMkLst>
            <pc:docMk/>
            <pc:sldMk cId="3828989773" sldId="282"/>
            <ac:picMk id="8" creationId="{7B4F3F26-1BDC-D654-8CFD-657E37C978C1}"/>
          </ac:picMkLst>
        </pc:picChg>
      </pc:sldChg>
      <pc:sldChg chg="modSp mod">
        <pc:chgData name="Joaquin Gaw" userId="ea8ed697-e161-4793-87f4-b508619df552" providerId="ADAL" clId="{49D6DBE2-F315-9D45-9EEA-E98EC08E7556}" dt="2024-07-16T07:50:52.500" v="570" actId="2711"/>
        <pc:sldMkLst>
          <pc:docMk/>
          <pc:sldMk cId="1865976428" sldId="283"/>
        </pc:sldMkLst>
        <pc:spChg chg="mod">
          <ac:chgData name="Joaquin Gaw" userId="ea8ed697-e161-4793-87f4-b508619df552" providerId="ADAL" clId="{49D6DBE2-F315-9D45-9EEA-E98EC08E7556}" dt="2024-07-16T07:50:52.500" v="570" actId="2711"/>
          <ac:spMkLst>
            <pc:docMk/>
            <pc:sldMk cId="1865976428" sldId="283"/>
            <ac:spMk id="3" creationId="{00000000-0000-0000-0000-000000000000}"/>
          </ac:spMkLst>
        </pc:spChg>
      </pc:sldChg>
      <pc:sldChg chg="addCm">
        <pc:chgData name="Joaquin Gaw" userId="ea8ed697-e161-4793-87f4-b508619df552" providerId="ADAL" clId="{49D6DBE2-F315-9D45-9EEA-E98EC08E7556}" dt="2024-07-16T11:28:54.066" v="1141"/>
        <pc:sldMkLst>
          <pc:docMk/>
          <pc:sldMk cId="4259607718" sldId="284"/>
        </pc:sldMkLst>
      </pc:sldChg>
      <pc:sldChg chg="addSp modSp mod addCm">
        <pc:chgData name="Joaquin Gaw" userId="ea8ed697-e161-4793-87f4-b508619df552" providerId="ADAL" clId="{49D6DBE2-F315-9D45-9EEA-E98EC08E7556}" dt="2024-07-16T12:04:06.252" v="1962" actId="113"/>
        <pc:sldMkLst>
          <pc:docMk/>
          <pc:sldMk cId="4107252191" sldId="286"/>
        </pc:sldMkLst>
        <pc:spChg chg="add mod">
          <ac:chgData name="Joaquin Gaw" userId="ea8ed697-e161-4793-87f4-b508619df552" providerId="ADAL" clId="{49D6DBE2-F315-9D45-9EEA-E98EC08E7556}" dt="2024-07-16T12:02:44.526" v="1927"/>
          <ac:spMkLst>
            <pc:docMk/>
            <pc:sldMk cId="4107252191" sldId="286"/>
            <ac:spMk id="2" creationId="{15369EE2-BD70-CE4D-CA80-0292BBFDF40D}"/>
          </ac:spMkLst>
        </pc:spChg>
        <pc:spChg chg="mod">
          <ac:chgData name="Joaquin Gaw" userId="ea8ed697-e161-4793-87f4-b508619df552" providerId="ADAL" clId="{49D6DBE2-F315-9D45-9EEA-E98EC08E7556}" dt="2024-07-16T12:04:06.252" v="1962" actId="113"/>
          <ac:spMkLst>
            <pc:docMk/>
            <pc:sldMk cId="4107252191" sldId="286"/>
            <ac:spMk id="5" creationId="{F17F7A51-602C-702F-BF2A-2CE2B945190D}"/>
          </ac:spMkLst>
        </pc:spChg>
        <pc:spChg chg="mod">
          <ac:chgData name="Joaquin Gaw" userId="ea8ed697-e161-4793-87f4-b508619df552" providerId="ADAL" clId="{49D6DBE2-F315-9D45-9EEA-E98EC08E7556}" dt="2024-07-16T12:02:58.031" v="1930" actId="1076"/>
          <ac:spMkLst>
            <pc:docMk/>
            <pc:sldMk cId="4107252191" sldId="286"/>
            <ac:spMk id="24" creationId="{684F4EF5-9A6A-7ED7-8E07-C436302C87AB}"/>
          </ac:spMkLst>
        </pc:spChg>
      </pc:sldChg>
      <pc:sldChg chg="addCm">
        <pc:chgData name="Joaquin Gaw" userId="ea8ed697-e161-4793-87f4-b508619df552" providerId="ADAL" clId="{49D6DBE2-F315-9D45-9EEA-E98EC08E7556}" dt="2024-07-16T11:55:53.413" v="1787"/>
        <pc:sldMkLst>
          <pc:docMk/>
          <pc:sldMk cId="4117868110" sldId="288"/>
        </pc:sldMkLst>
      </pc:sldChg>
      <pc:sldChg chg="addSp delSp modSp mod">
        <pc:chgData name="Joaquin Gaw" userId="ea8ed697-e161-4793-87f4-b508619df552" providerId="ADAL" clId="{49D6DBE2-F315-9D45-9EEA-E98EC08E7556}" dt="2024-07-16T08:45:28.345" v="1119" actId="113"/>
        <pc:sldMkLst>
          <pc:docMk/>
          <pc:sldMk cId="3354229662" sldId="293"/>
        </pc:sldMkLst>
        <pc:spChg chg="add mod">
          <ac:chgData name="Joaquin Gaw" userId="ea8ed697-e161-4793-87f4-b508619df552" providerId="ADAL" clId="{49D6DBE2-F315-9D45-9EEA-E98EC08E7556}" dt="2024-07-16T08:28:55.862" v="582"/>
          <ac:spMkLst>
            <pc:docMk/>
            <pc:sldMk cId="3354229662" sldId="293"/>
            <ac:spMk id="2" creationId="{CF19FBA8-AFDA-D5B5-6A36-AB608AD3186B}"/>
          </ac:spMkLst>
        </pc:spChg>
        <pc:spChg chg="del">
          <ac:chgData name="Joaquin Gaw" userId="ea8ed697-e161-4793-87f4-b508619df552" providerId="ADAL" clId="{49D6DBE2-F315-9D45-9EEA-E98EC08E7556}" dt="2024-07-16T08:28:55.065" v="581" actId="478"/>
          <ac:spMkLst>
            <pc:docMk/>
            <pc:sldMk cId="3354229662" sldId="293"/>
            <ac:spMk id="3" creationId="{33B881B9-F9C7-0702-B5A2-F2333B840467}"/>
          </ac:spMkLst>
        </pc:spChg>
        <pc:spChg chg="add del mod">
          <ac:chgData name="Joaquin Gaw" userId="ea8ed697-e161-4793-87f4-b508619df552" providerId="ADAL" clId="{49D6DBE2-F315-9D45-9EEA-E98EC08E7556}" dt="2024-07-16T08:31:25.642" v="601" actId="478"/>
          <ac:spMkLst>
            <pc:docMk/>
            <pc:sldMk cId="3354229662" sldId="293"/>
            <ac:spMk id="4" creationId="{C8FD6A85-FDBD-1DD8-66A9-EBE62B6FADDE}"/>
          </ac:spMkLst>
        </pc:spChg>
        <pc:spChg chg="mod">
          <ac:chgData name="Joaquin Gaw" userId="ea8ed697-e161-4793-87f4-b508619df552" providerId="ADAL" clId="{49D6DBE2-F315-9D45-9EEA-E98EC08E7556}" dt="2024-07-16T08:45:28.345" v="1119" actId="113"/>
          <ac:spMkLst>
            <pc:docMk/>
            <pc:sldMk cId="3354229662" sldId="293"/>
            <ac:spMk id="11" creationId="{1E4EBF04-F031-014C-E93F-BD7576C9BC0B}"/>
          </ac:spMkLst>
        </pc:spChg>
      </pc:sldChg>
      <pc:sldChg chg="addSp modSp mod addCm">
        <pc:chgData name="Joaquin Gaw" userId="ea8ed697-e161-4793-87f4-b508619df552" providerId="ADAL" clId="{49D6DBE2-F315-9D45-9EEA-E98EC08E7556}" dt="2024-07-16T12:03:52.939" v="1943" actId="113"/>
        <pc:sldMkLst>
          <pc:docMk/>
          <pc:sldMk cId="2182621195" sldId="294"/>
        </pc:sldMkLst>
        <pc:spChg chg="add mod">
          <ac:chgData name="Joaquin Gaw" userId="ea8ed697-e161-4793-87f4-b508619df552" providerId="ADAL" clId="{49D6DBE2-F315-9D45-9EEA-E98EC08E7556}" dt="2024-07-16T12:02:39.983" v="1926"/>
          <ac:spMkLst>
            <pc:docMk/>
            <pc:sldMk cId="2182621195" sldId="294"/>
            <ac:spMk id="3" creationId="{E348FE18-BD78-01E5-37C9-DC8F739980CF}"/>
          </ac:spMkLst>
        </pc:spChg>
        <pc:spChg chg="mod">
          <ac:chgData name="Joaquin Gaw" userId="ea8ed697-e161-4793-87f4-b508619df552" providerId="ADAL" clId="{49D6DBE2-F315-9D45-9EEA-E98EC08E7556}" dt="2024-07-16T12:03:52.939" v="1943" actId="113"/>
          <ac:spMkLst>
            <pc:docMk/>
            <pc:sldMk cId="2182621195" sldId="294"/>
            <ac:spMk id="7" creationId="{69DF16F6-27DE-E00D-F2D1-E0383E4FA983}"/>
          </ac:spMkLst>
        </pc:spChg>
        <pc:spChg chg="mod">
          <ac:chgData name="Joaquin Gaw" userId="ea8ed697-e161-4793-87f4-b508619df552" providerId="ADAL" clId="{49D6DBE2-F315-9D45-9EEA-E98EC08E7556}" dt="2024-07-16T12:03:07.253" v="1931" actId="1076"/>
          <ac:spMkLst>
            <pc:docMk/>
            <pc:sldMk cId="2182621195" sldId="294"/>
            <ac:spMk id="56" creationId="{C4B8FBB7-F042-4787-0EFE-94500617CA4F}"/>
          </ac:spMkLst>
        </pc:spChg>
      </pc:sldChg>
      <pc:sldChg chg="addSp delSp modSp del mod">
        <pc:chgData name="Joaquin Gaw" userId="ea8ed697-e161-4793-87f4-b508619df552" providerId="ADAL" clId="{49D6DBE2-F315-9D45-9EEA-E98EC08E7556}" dt="2024-07-16T12:01:25.729" v="1913" actId="2696"/>
        <pc:sldMkLst>
          <pc:docMk/>
          <pc:sldMk cId="2421677329" sldId="296"/>
        </pc:sldMkLst>
        <pc:spChg chg="add del mod">
          <ac:chgData name="Joaquin Gaw" userId="ea8ed697-e161-4793-87f4-b508619df552" providerId="ADAL" clId="{49D6DBE2-F315-9D45-9EEA-E98EC08E7556}" dt="2024-07-16T11:57:46.656" v="1793" actId="478"/>
          <ac:spMkLst>
            <pc:docMk/>
            <pc:sldMk cId="2421677329" sldId="296"/>
            <ac:spMk id="2" creationId="{F8401D6B-9E81-701E-DC65-45653E84E94F}"/>
          </ac:spMkLst>
        </pc:spChg>
        <pc:spChg chg="del">
          <ac:chgData name="Joaquin Gaw" userId="ea8ed697-e161-4793-87f4-b508619df552" providerId="ADAL" clId="{49D6DBE2-F315-9D45-9EEA-E98EC08E7556}" dt="2024-07-16T11:57:48.499" v="1794" actId="478"/>
          <ac:spMkLst>
            <pc:docMk/>
            <pc:sldMk cId="2421677329" sldId="296"/>
            <ac:spMk id="3" creationId="{42ECB68B-B7A7-4907-05ED-0D3D204A5B24}"/>
          </ac:spMkLst>
        </pc:spChg>
      </pc:sldChg>
      <pc:sldChg chg="addSp modSp mod">
        <pc:chgData name="Joaquin Gaw" userId="ea8ed697-e161-4793-87f4-b508619df552" providerId="ADAL" clId="{49D6DBE2-F315-9D45-9EEA-E98EC08E7556}" dt="2024-07-16T12:02:20.263" v="1925" actId="1076"/>
        <pc:sldMkLst>
          <pc:docMk/>
          <pc:sldMk cId="787149529" sldId="299"/>
        </pc:sldMkLst>
        <pc:spChg chg="add mod">
          <ac:chgData name="Joaquin Gaw" userId="ea8ed697-e161-4793-87f4-b508619df552" providerId="ADAL" clId="{49D6DBE2-F315-9D45-9EEA-E98EC08E7556}" dt="2024-07-16T12:02:20.263" v="1925" actId="1076"/>
          <ac:spMkLst>
            <pc:docMk/>
            <pc:sldMk cId="787149529" sldId="299"/>
            <ac:spMk id="2" creationId="{5F8DA191-9A7C-6F11-E5EF-A96F3C10942F}"/>
          </ac:spMkLst>
        </pc:spChg>
      </pc:sldChg>
      <pc:sldChg chg="modSp mod addCm modCm">
        <pc:chgData name="Joaquin Gaw" userId="ea8ed697-e161-4793-87f4-b508619df552" providerId="ADAL" clId="{49D6DBE2-F315-9D45-9EEA-E98EC08E7556}" dt="2024-07-16T11:57:20.679" v="1791"/>
        <pc:sldMkLst>
          <pc:docMk/>
          <pc:sldMk cId="194641269" sldId="302"/>
        </pc:sldMkLst>
        <pc:spChg chg="mod">
          <ac:chgData name="Joaquin Gaw" userId="ea8ed697-e161-4793-87f4-b508619df552" providerId="ADAL" clId="{49D6DBE2-F315-9D45-9EEA-E98EC08E7556}" dt="2024-07-16T07:52:07.300" v="579" actId="123"/>
          <ac:spMkLst>
            <pc:docMk/>
            <pc:sldMk cId="194641269" sldId="302"/>
            <ac:spMk id="11" creationId="{F017049E-BF9C-689B-394B-8A154C1049FE}"/>
          </ac:spMkLst>
        </pc:spChg>
      </pc:sldChg>
      <pc:sldChg chg="modSp mod">
        <pc:chgData name="Joaquin Gaw" userId="ea8ed697-e161-4793-87f4-b508619df552" providerId="ADAL" clId="{49D6DBE2-F315-9D45-9EEA-E98EC08E7556}" dt="2024-07-16T07:51:12.942" v="574" actId="2711"/>
        <pc:sldMkLst>
          <pc:docMk/>
          <pc:sldMk cId="3498371275" sldId="303"/>
        </pc:sldMkLst>
        <pc:spChg chg="mod">
          <ac:chgData name="Joaquin Gaw" userId="ea8ed697-e161-4793-87f4-b508619df552" providerId="ADAL" clId="{49D6DBE2-F315-9D45-9EEA-E98EC08E7556}" dt="2024-07-16T07:51:12.942" v="574" actId="2711"/>
          <ac:spMkLst>
            <pc:docMk/>
            <pc:sldMk cId="3498371275" sldId="303"/>
            <ac:spMk id="3" creationId="{00000000-0000-0000-0000-000000000000}"/>
          </ac:spMkLst>
        </pc:spChg>
      </pc:sldChg>
      <pc:sldChg chg="modSp mod">
        <pc:chgData name="Joaquin Gaw" userId="ea8ed697-e161-4793-87f4-b508619df552" providerId="ADAL" clId="{49D6DBE2-F315-9D45-9EEA-E98EC08E7556}" dt="2024-07-16T07:51:20.146" v="576" actId="2711"/>
        <pc:sldMkLst>
          <pc:docMk/>
          <pc:sldMk cId="30326074" sldId="304"/>
        </pc:sldMkLst>
        <pc:spChg chg="mod">
          <ac:chgData name="Joaquin Gaw" userId="ea8ed697-e161-4793-87f4-b508619df552" providerId="ADAL" clId="{49D6DBE2-F315-9D45-9EEA-E98EC08E7556}" dt="2024-07-16T07:51:20.146" v="576" actId="2711"/>
          <ac:spMkLst>
            <pc:docMk/>
            <pc:sldMk cId="30326074" sldId="304"/>
            <ac:spMk id="3" creationId="{00000000-0000-0000-0000-000000000000}"/>
          </ac:spMkLst>
        </pc:spChg>
      </pc:sldChg>
      <pc:sldChg chg="modSp mod">
        <pc:chgData name="Joaquin Gaw" userId="ea8ed697-e161-4793-87f4-b508619df552" providerId="ADAL" clId="{49D6DBE2-F315-9D45-9EEA-E98EC08E7556}" dt="2024-07-16T07:51:37.762" v="578" actId="2711"/>
        <pc:sldMkLst>
          <pc:docMk/>
          <pc:sldMk cId="708835750" sldId="305"/>
        </pc:sldMkLst>
        <pc:spChg chg="mod">
          <ac:chgData name="Joaquin Gaw" userId="ea8ed697-e161-4793-87f4-b508619df552" providerId="ADAL" clId="{49D6DBE2-F315-9D45-9EEA-E98EC08E7556}" dt="2024-07-16T07:51:37.762" v="578" actId="2711"/>
          <ac:spMkLst>
            <pc:docMk/>
            <pc:sldMk cId="708835750" sldId="305"/>
            <ac:spMk id="3" creationId="{00000000-0000-0000-0000-000000000000}"/>
          </ac:spMkLst>
        </pc:spChg>
      </pc:sldChg>
      <pc:sldChg chg="addSp modSp mod">
        <pc:chgData name="Joaquin Gaw" userId="ea8ed697-e161-4793-87f4-b508619df552" providerId="ADAL" clId="{49D6DBE2-F315-9D45-9EEA-E98EC08E7556}" dt="2024-07-16T12:05:05.439" v="2015" actId="20577"/>
        <pc:sldMkLst>
          <pc:docMk/>
          <pc:sldMk cId="1765837220" sldId="307"/>
        </pc:sldMkLst>
        <pc:spChg chg="add mod">
          <ac:chgData name="Joaquin Gaw" userId="ea8ed697-e161-4793-87f4-b508619df552" providerId="ADAL" clId="{49D6DBE2-F315-9D45-9EEA-E98EC08E7556}" dt="2024-07-16T07:42:16.081" v="277"/>
          <ac:spMkLst>
            <pc:docMk/>
            <pc:sldMk cId="1765837220" sldId="307"/>
            <ac:spMk id="2" creationId="{A31B3BB0-C384-3A14-7040-B98A7CDCD981}"/>
          </ac:spMkLst>
        </pc:spChg>
        <pc:spChg chg="mod">
          <ac:chgData name="Joaquin Gaw" userId="ea8ed697-e161-4793-87f4-b508619df552" providerId="ADAL" clId="{49D6DBE2-F315-9D45-9EEA-E98EC08E7556}" dt="2024-07-16T07:45:05.556" v="432" actId="2711"/>
          <ac:spMkLst>
            <pc:docMk/>
            <pc:sldMk cId="1765837220" sldId="307"/>
            <ac:spMk id="3" creationId="{5B68399D-040E-72E1-5BE1-82559BC616F7}"/>
          </ac:spMkLst>
        </pc:spChg>
        <pc:spChg chg="mod">
          <ac:chgData name="Joaquin Gaw" userId="ea8ed697-e161-4793-87f4-b508619df552" providerId="ADAL" clId="{49D6DBE2-F315-9D45-9EEA-E98EC08E7556}" dt="2024-07-16T12:05:05.439" v="2015" actId="20577"/>
          <ac:spMkLst>
            <pc:docMk/>
            <pc:sldMk cId="1765837220" sldId="307"/>
            <ac:spMk id="5" creationId="{10478255-49D6-8F00-882A-DD2B13BE9EDA}"/>
          </ac:spMkLst>
        </pc:spChg>
        <pc:picChg chg="mod">
          <ac:chgData name="Joaquin Gaw" userId="ea8ed697-e161-4793-87f4-b508619df552" providerId="ADAL" clId="{49D6DBE2-F315-9D45-9EEA-E98EC08E7556}" dt="2024-07-16T07:43:06.365" v="284" actId="1076"/>
          <ac:picMkLst>
            <pc:docMk/>
            <pc:sldMk cId="1765837220" sldId="307"/>
            <ac:picMk id="4" creationId="{B0F45110-ADA6-F309-F2D6-440FF6237D3C}"/>
          </ac:picMkLst>
        </pc:picChg>
      </pc:sldChg>
      <pc:sldChg chg="addSp delSp modSp mod">
        <pc:chgData name="Joaquin Gaw" userId="ea8ed697-e161-4793-87f4-b508619df552" providerId="ADAL" clId="{49D6DBE2-F315-9D45-9EEA-E98EC08E7556}" dt="2024-07-16T12:04:32.168" v="1981"/>
        <pc:sldMkLst>
          <pc:docMk/>
          <pc:sldMk cId="1462482067" sldId="308"/>
        </pc:sldMkLst>
        <pc:spChg chg="add mod">
          <ac:chgData name="Joaquin Gaw" userId="ea8ed697-e161-4793-87f4-b508619df552" providerId="ADAL" clId="{49D6DBE2-F315-9D45-9EEA-E98EC08E7556}" dt="2024-07-16T07:22:11.069" v="7"/>
          <ac:spMkLst>
            <pc:docMk/>
            <pc:sldMk cId="1462482067" sldId="308"/>
            <ac:spMk id="2" creationId="{443E99AD-BF19-3B2D-0930-98B54586CE47}"/>
          </ac:spMkLst>
        </pc:spChg>
        <pc:spChg chg="add mod">
          <ac:chgData name="Joaquin Gaw" userId="ea8ed697-e161-4793-87f4-b508619df552" providerId="ADAL" clId="{49D6DBE2-F315-9D45-9EEA-E98EC08E7556}" dt="2024-07-16T07:22:19.838" v="8"/>
          <ac:spMkLst>
            <pc:docMk/>
            <pc:sldMk cId="1462482067" sldId="308"/>
            <ac:spMk id="4" creationId="{709197E2-8A42-1DC3-285A-EC45B4AB6DC4}"/>
          </ac:spMkLst>
        </pc:spChg>
        <pc:spChg chg="del">
          <ac:chgData name="Joaquin Gaw" userId="ea8ed697-e161-4793-87f4-b508619df552" providerId="ADAL" clId="{49D6DBE2-F315-9D45-9EEA-E98EC08E7556}" dt="2024-07-16T12:04:31.054" v="1980" actId="478"/>
          <ac:spMkLst>
            <pc:docMk/>
            <pc:sldMk cId="1462482067" sldId="308"/>
            <ac:spMk id="5" creationId="{10478255-49D6-8F00-882A-DD2B13BE9EDA}"/>
          </ac:spMkLst>
        </pc:spChg>
        <pc:spChg chg="add mod">
          <ac:chgData name="Joaquin Gaw" userId="ea8ed697-e161-4793-87f4-b508619df552" providerId="ADAL" clId="{49D6DBE2-F315-9D45-9EEA-E98EC08E7556}" dt="2024-07-16T07:22:19.838" v="8"/>
          <ac:spMkLst>
            <pc:docMk/>
            <pc:sldMk cId="1462482067" sldId="308"/>
            <ac:spMk id="6" creationId="{F55FFA16-B244-2629-E60D-F9A2E184368D}"/>
          </ac:spMkLst>
        </pc:spChg>
        <pc:spChg chg="add mod">
          <ac:chgData name="Joaquin Gaw" userId="ea8ed697-e161-4793-87f4-b508619df552" providerId="ADAL" clId="{49D6DBE2-F315-9D45-9EEA-E98EC08E7556}" dt="2024-07-16T07:22:19.838" v="8"/>
          <ac:spMkLst>
            <pc:docMk/>
            <pc:sldMk cId="1462482067" sldId="308"/>
            <ac:spMk id="8" creationId="{F0035844-798A-F1B8-D2EE-4E88F575C7BF}"/>
          </ac:spMkLst>
        </pc:spChg>
        <pc:spChg chg="add mod">
          <ac:chgData name="Joaquin Gaw" userId="ea8ed697-e161-4793-87f4-b508619df552" providerId="ADAL" clId="{49D6DBE2-F315-9D45-9EEA-E98EC08E7556}" dt="2024-07-16T12:04:32.168" v="1981"/>
          <ac:spMkLst>
            <pc:docMk/>
            <pc:sldMk cId="1462482067" sldId="308"/>
            <ac:spMk id="9" creationId="{71B3067F-238B-DFD7-54C0-9B7753713EFA}"/>
          </ac:spMkLst>
        </pc:spChg>
      </pc:sldChg>
      <pc:sldChg chg="addSp delSp modSp mod ord">
        <pc:chgData name="Joaquin Gaw" userId="ea8ed697-e161-4793-87f4-b508619df552" providerId="ADAL" clId="{49D6DBE2-F315-9D45-9EEA-E98EC08E7556}" dt="2024-07-16T12:01:20.222" v="1912" actId="207"/>
        <pc:sldMkLst>
          <pc:docMk/>
          <pc:sldMk cId="109196033" sldId="309"/>
        </pc:sldMkLst>
        <pc:spChg chg="add mod">
          <ac:chgData name="Joaquin Gaw" userId="ea8ed697-e161-4793-87f4-b508619df552" providerId="ADAL" clId="{49D6DBE2-F315-9D45-9EEA-E98EC08E7556}" dt="2024-07-16T07:21:28.006" v="2" actId="1076"/>
          <ac:spMkLst>
            <pc:docMk/>
            <pc:sldMk cId="109196033" sldId="309"/>
            <ac:spMk id="2" creationId="{E30D3F70-94B5-08F3-2E12-B7737DBED878}"/>
          </ac:spMkLst>
        </pc:spChg>
        <pc:spChg chg="mod">
          <ac:chgData name="Joaquin Gaw" userId="ea8ed697-e161-4793-87f4-b508619df552" providerId="ADAL" clId="{49D6DBE2-F315-9D45-9EEA-E98EC08E7556}" dt="2024-07-16T12:01:01.432" v="1910" actId="207"/>
          <ac:spMkLst>
            <pc:docMk/>
            <pc:sldMk cId="109196033" sldId="309"/>
            <ac:spMk id="3" creationId="{18321CD7-20FE-6F26-3E88-794D0BBDA49D}"/>
          </ac:spMkLst>
        </pc:spChg>
        <pc:spChg chg="mod">
          <ac:chgData name="Joaquin Gaw" userId="ea8ed697-e161-4793-87f4-b508619df552" providerId="ADAL" clId="{49D6DBE2-F315-9D45-9EEA-E98EC08E7556}" dt="2024-07-16T12:00:28.188" v="1907" actId="113"/>
          <ac:spMkLst>
            <pc:docMk/>
            <pc:sldMk cId="109196033" sldId="309"/>
            <ac:spMk id="5" creationId="{10478255-49D6-8F00-882A-DD2B13BE9EDA}"/>
          </ac:spMkLst>
        </pc:spChg>
        <pc:spChg chg="mod">
          <ac:chgData name="Joaquin Gaw" userId="ea8ed697-e161-4793-87f4-b508619df552" providerId="ADAL" clId="{49D6DBE2-F315-9D45-9EEA-E98EC08E7556}" dt="2024-07-16T11:58:13.096" v="1816" actId="20577"/>
          <ac:spMkLst>
            <pc:docMk/>
            <pc:sldMk cId="109196033" sldId="309"/>
            <ac:spMk id="7" creationId="{2BA3E90D-54B9-FAF1-F476-4D31231D807D}"/>
          </ac:spMkLst>
        </pc:spChg>
        <pc:spChg chg="add mod">
          <ac:chgData name="Joaquin Gaw" userId="ea8ed697-e161-4793-87f4-b508619df552" providerId="ADAL" clId="{49D6DBE2-F315-9D45-9EEA-E98EC08E7556}" dt="2024-07-16T07:21:38.649" v="4" actId="1076"/>
          <ac:spMkLst>
            <pc:docMk/>
            <pc:sldMk cId="109196033" sldId="309"/>
            <ac:spMk id="8" creationId="{1A021AC7-7A0D-135F-51C8-27B4D8DC17A3}"/>
          </ac:spMkLst>
        </pc:spChg>
        <pc:spChg chg="mod">
          <ac:chgData name="Joaquin Gaw" userId="ea8ed697-e161-4793-87f4-b508619df552" providerId="ADAL" clId="{49D6DBE2-F315-9D45-9EEA-E98EC08E7556}" dt="2024-07-16T07:21:19.554" v="0" actId="14100"/>
          <ac:spMkLst>
            <pc:docMk/>
            <pc:sldMk cId="109196033" sldId="309"/>
            <ac:spMk id="9" creationId="{67E76328-EABA-E5AE-9AF5-91D461072AC8}"/>
          </ac:spMkLst>
        </pc:spChg>
        <pc:spChg chg="add mod">
          <ac:chgData name="Joaquin Gaw" userId="ea8ed697-e161-4793-87f4-b508619df552" providerId="ADAL" clId="{49D6DBE2-F315-9D45-9EEA-E98EC08E7556}" dt="2024-07-16T07:21:46.623" v="6" actId="1076"/>
          <ac:spMkLst>
            <pc:docMk/>
            <pc:sldMk cId="109196033" sldId="309"/>
            <ac:spMk id="10" creationId="{26B1AB81-513B-31CF-5FF8-A521A07FDD0D}"/>
          </ac:spMkLst>
        </pc:spChg>
        <pc:spChg chg="add mod">
          <ac:chgData name="Joaquin Gaw" userId="ea8ed697-e161-4793-87f4-b508619df552" providerId="ADAL" clId="{49D6DBE2-F315-9D45-9EEA-E98EC08E7556}" dt="2024-07-16T11:58:07.608" v="1798" actId="167"/>
          <ac:spMkLst>
            <pc:docMk/>
            <pc:sldMk cId="109196033" sldId="309"/>
            <ac:spMk id="11" creationId="{ECC2413C-43E1-B53D-3064-B8721B5FCA02}"/>
          </ac:spMkLst>
        </pc:spChg>
        <pc:spChg chg="add mod">
          <ac:chgData name="Joaquin Gaw" userId="ea8ed697-e161-4793-87f4-b508619df552" providerId="ADAL" clId="{49D6DBE2-F315-9D45-9EEA-E98EC08E7556}" dt="2024-07-16T11:58:07.608" v="1798" actId="167"/>
          <ac:spMkLst>
            <pc:docMk/>
            <pc:sldMk cId="109196033" sldId="309"/>
            <ac:spMk id="12" creationId="{E37992EE-C4D1-1E92-B2D4-22FFA4EA788A}"/>
          </ac:spMkLst>
        </pc:spChg>
        <pc:spChg chg="mod">
          <ac:chgData name="Joaquin Gaw" userId="ea8ed697-e161-4793-87f4-b508619df552" providerId="ADAL" clId="{49D6DBE2-F315-9D45-9EEA-E98EC08E7556}" dt="2024-07-16T12:01:20.222" v="1912" actId="207"/>
          <ac:spMkLst>
            <pc:docMk/>
            <pc:sldMk cId="109196033" sldId="309"/>
            <ac:spMk id="13" creationId="{25FE4662-F804-5599-BA10-BC8E2DF0C0F7}"/>
          </ac:spMkLst>
        </pc:spChg>
        <pc:spChg chg="mod">
          <ac:chgData name="Joaquin Gaw" userId="ea8ed697-e161-4793-87f4-b508619df552" providerId="ADAL" clId="{49D6DBE2-F315-9D45-9EEA-E98EC08E7556}" dt="2024-07-16T12:00:45.001" v="1908" actId="207"/>
          <ac:spMkLst>
            <pc:docMk/>
            <pc:sldMk cId="109196033" sldId="309"/>
            <ac:spMk id="14" creationId="{22448398-B851-4DDB-CAA6-A185E65C12D9}"/>
          </ac:spMkLst>
        </pc:spChg>
        <pc:spChg chg="mod">
          <ac:chgData name="Joaquin Gaw" userId="ea8ed697-e161-4793-87f4-b508619df552" providerId="ADAL" clId="{49D6DBE2-F315-9D45-9EEA-E98EC08E7556}" dt="2024-07-16T12:01:09.587" v="1911" actId="207"/>
          <ac:spMkLst>
            <pc:docMk/>
            <pc:sldMk cId="109196033" sldId="309"/>
            <ac:spMk id="17" creationId="{CF475006-7B56-AD36-0360-8234EA877F64}"/>
          </ac:spMkLst>
        </pc:spChg>
        <pc:picChg chg="del">
          <ac:chgData name="Joaquin Gaw" userId="ea8ed697-e161-4793-87f4-b508619df552" providerId="ADAL" clId="{49D6DBE2-F315-9D45-9EEA-E98EC08E7556}" dt="2024-07-16T12:00:57.027" v="1909" actId="478"/>
          <ac:picMkLst>
            <pc:docMk/>
            <pc:sldMk cId="109196033" sldId="309"/>
            <ac:picMk id="19" creationId="{C28C0065-909F-7A02-AF72-83E2ADF6183F}"/>
          </ac:picMkLst>
        </pc:picChg>
      </pc:sldChg>
      <pc:sldChg chg="addSp delSp modSp mod setBg">
        <pc:chgData name="Joaquin Gaw" userId="ea8ed697-e161-4793-87f4-b508619df552" providerId="ADAL" clId="{49D6DBE2-F315-9D45-9EEA-E98EC08E7556}" dt="2024-07-16T12:28:41.230" v="2144" actId="20577"/>
        <pc:sldMkLst>
          <pc:docMk/>
          <pc:sldMk cId="4232025885" sldId="310"/>
        </pc:sldMkLst>
        <pc:spChg chg="add mod">
          <ac:chgData name="Joaquin Gaw" userId="ea8ed697-e161-4793-87f4-b508619df552" providerId="ADAL" clId="{49D6DBE2-F315-9D45-9EEA-E98EC08E7556}" dt="2024-07-16T07:42:10.235" v="276" actId="1076"/>
          <ac:spMkLst>
            <pc:docMk/>
            <pc:sldMk cId="4232025885" sldId="310"/>
            <ac:spMk id="2" creationId="{9FE074A9-81A3-C71E-9C06-01B493F8254C}"/>
          </ac:spMkLst>
        </pc:spChg>
        <pc:spChg chg="mod">
          <ac:chgData name="Joaquin Gaw" userId="ea8ed697-e161-4793-87f4-b508619df552" providerId="ADAL" clId="{49D6DBE2-F315-9D45-9EEA-E98EC08E7556}" dt="2024-07-16T12:28:41.230" v="2144" actId="20577"/>
          <ac:spMkLst>
            <pc:docMk/>
            <pc:sldMk cId="4232025885" sldId="310"/>
            <ac:spMk id="3" creationId="{5B68399D-040E-72E1-5BE1-82559BC616F7}"/>
          </ac:spMkLst>
        </pc:spChg>
        <pc:spChg chg="add del mod">
          <ac:chgData name="Joaquin Gaw" userId="ea8ed697-e161-4793-87f4-b508619df552" providerId="ADAL" clId="{49D6DBE2-F315-9D45-9EEA-E98EC08E7556}" dt="2024-07-16T07:40:47.924" v="249" actId="478"/>
          <ac:spMkLst>
            <pc:docMk/>
            <pc:sldMk cId="4232025885" sldId="310"/>
            <ac:spMk id="4" creationId="{4F2361D4-6341-A047-3FE1-02A6F3A658B8}"/>
          </ac:spMkLst>
        </pc:spChg>
        <pc:spChg chg="mod">
          <ac:chgData name="Joaquin Gaw" userId="ea8ed697-e161-4793-87f4-b508619df552" providerId="ADAL" clId="{49D6DBE2-F315-9D45-9EEA-E98EC08E7556}" dt="2024-07-16T12:04:48.555" v="2000" actId="113"/>
          <ac:spMkLst>
            <pc:docMk/>
            <pc:sldMk cId="4232025885" sldId="310"/>
            <ac:spMk id="5" creationId="{10478255-49D6-8F00-882A-DD2B13BE9EDA}"/>
          </ac:spMkLst>
        </pc:spChg>
        <pc:picChg chg="mod">
          <ac:chgData name="Joaquin Gaw" userId="ea8ed697-e161-4793-87f4-b508619df552" providerId="ADAL" clId="{49D6DBE2-F315-9D45-9EEA-E98EC08E7556}" dt="2024-07-16T07:42:58.124" v="283" actId="1076"/>
          <ac:picMkLst>
            <pc:docMk/>
            <pc:sldMk cId="4232025885" sldId="310"/>
            <ac:picMk id="8" creationId="{32FCB73C-4820-1DF2-2726-17DCB625B739}"/>
          </ac:picMkLst>
        </pc:picChg>
        <pc:cxnChg chg="add del mod">
          <ac:chgData name="Joaquin Gaw" userId="ea8ed697-e161-4793-87f4-b508619df552" providerId="ADAL" clId="{49D6DBE2-F315-9D45-9EEA-E98EC08E7556}" dt="2024-07-16T07:40:50.983" v="251" actId="478"/>
          <ac:cxnSpMkLst>
            <pc:docMk/>
            <pc:sldMk cId="4232025885" sldId="310"/>
            <ac:cxnSpMk id="7" creationId="{648296E6-ABD0-F5D7-28B1-44ED2699856D}"/>
          </ac:cxnSpMkLst>
        </pc:cxnChg>
        <pc:cxnChg chg="add del mod">
          <ac:chgData name="Joaquin Gaw" userId="ea8ed697-e161-4793-87f4-b508619df552" providerId="ADAL" clId="{49D6DBE2-F315-9D45-9EEA-E98EC08E7556}" dt="2024-07-16T07:40:49.352" v="250" actId="478"/>
          <ac:cxnSpMkLst>
            <pc:docMk/>
            <pc:sldMk cId="4232025885" sldId="310"/>
            <ac:cxnSpMk id="11" creationId="{62AF51C2-0257-7A75-9F74-013B6E69F929}"/>
          </ac:cxnSpMkLst>
        </pc:cxnChg>
      </pc:sldChg>
      <pc:sldChg chg="addSp delSp modSp mod">
        <pc:chgData name="Joaquin Gaw" userId="ea8ed697-e161-4793-87f4-b508619df552" providerId="ADAL" clId="{49D6DBE2-F315-9D45-9EEA-E98EC08E7556}" dt="2024-07-16T12:42:41.290" v="2498" actId="5793"/>
        <pc:sldMkLst>
          <pc:docMk/>
          <pc:sldMk cId="107500155" sldId="311"/>
        </pc:sldMkLst>
        <pc:spChg chg="add mod">
          <ac:chgData name="Joaquin Gaw" userId="ea8ed697-e161-4793-87f4-b508619df552" providerId="ADAL" clId="{49D6DBE2-F315-9D45-9EEA-E98EC08E7556}" dt="2024-07-16T12:26:37.767" v="2044" actId="20577"/>
          <ac:spMkLst>
            <pc:docMk/>
            <pc:sldMk cId="107500155" sldId="311"/>
            <ac:spMk id="2" creationId="{57EAEAC4-6395-D314-B408-5AF41E823180}"/>
          </ac:spMkLst>
        </pc:spChg>
        <pc:spChg chg="mod">
          <ac:chgData name="Joaquin Gaw" userId="ea8ed697-e161-4793-87f4-b508619df552" providerId="ADAL" clId="{49D6DBE2-F315-9D45-9EEA-E98EC08E7556}" dt="2024-07-16T12:42:41.290" v="2498" actId="5793"/>
          <ac:spMkLst>
            <pc:docMk/>
            <pc:sldMk cId="107500155" sldId="311"/>
            <ac:spMk id="3" creationId="{5B68399D-040E-72E1-5BE1-82559BC616F7}"/>
          </ac:spMkLst>
        </pc:spChg>
        <pc:spChg chg="del mod">
          <ac:chgData name="Joaquin Gaw" userId="ea8ed697-e161-4793-87f4-b508619df552" providerId="ADAL" clId="{49D6DBE2-F315-9D45-9EEA-E98EC08E7556}" dt="2024-07-16T12:37:20.287" v="2147" actId="478"/>
          <ac:spMkLst>
            <pc:docMk/>
            <pc:sldMk cId="107500155" sldId="311"/>
            <ac:spMk id="4" creationId="{7AF10B47-A5F3-7AEE-AF83-19D342A2AA53}"/>
          </ac:spMkLst>
        </pc:spChg>
        <pc:spChg chg="del">
          <ac:chgData name="Joaquin Gaw" userId="ea8ed697-e161-4793-87f4-b508619df552" providerId="ADAL" clId="{49D6DBE2-F315-9D45-9EEA-E98EC08E7556}" dt="2024-07-16T12:05:20.299" v="2018" actId="478"/>
          <ac:spMkLst>
            <pc:docMk/>
            <pc:sldMk cId="107500155" sldId="311"/>
            <ac:spMk id="5" creationId="{10478255-49D6-8F00-882A-DD2B13BE9EDA}"/>
          </ac:spMkLst>
        </pc:spChg>
        <pc:spChg chg="add del mod">
          <ac:chgData name="Joaquin Gaw" userId="ea8ed697-e161-4793-87f4-b508619df552" providerId="ADAL" clId="{49D6DBE2-F315-9D45-9EEA-E98EC08E7556}" dt="2024-07-16T07:46:12.908" v="479"/>
          <ac:spMkLst>
            <pc:docMk/>
            <pc:sldMk cId="107500155" sldId="311"/>
            <ac:spMk id="6" creationId="{0ABE710B-092D-F20C-05A5-3F555D0B87B4}"/>
          </ac:spMkLst>
        </pc:spChg>
        <pc:spChg chg="add mod">
          <ac:chgData name="Joaquin Gaw" userId="ea8ed697-e161-4793-87f4-b508619df552" providerId="ADAL" clId="{49D6DBE2-F315-9D45-9EEA-E98EC08E7556}" dt="2024-07-16T12:42:16.456" v="2476" actId="20577"/>
          <ac:spMkLst>
            <pc:docMk/>
            <pc:sldMk cId="107500155" sldId="311"/>
            <ac:spMk id="7" creationId="{AABCEB19-DA6D-248A-B6FC-F3E82270E619}"/>
          </ac:spMkLst>
        </pc:spChg>
        <pc:spChg chg="add mod">
          <ac:chgData name="Joaquin Gaw" userId="ea8ed697-e161-4793-87f4-b508619df552" providerId="ADAL" clId="{49D6DBE2-F315-9D45-9EEA-E98EC08E7556}" dt="2024-07-16T12:39:43.372" v="2181" actId="1076"/>
          <ac:spMkLst>
            <pc:docMk/>
            <pc:sldMk cId="107500155" sldId="311"/>
            <ac:spMk id="8" creationId="{C8BCF390-7F6B-BA8B-5F8C-30C4FC7D9EFB}"/>
          </ac:spMkLst>
        </pc:spChg>
        <pc:spChg chg="add del mod">
          <ac:chgData name="Joaquin Gaw" userId="ea8ed697-e161-4793-87f4-b508619df552" providerId="ADAL" clId="{49D6DBE2-F315-9D45-9EEA-E98EC08E7556}" dt="2024-07-16T12:39:42.773" v="2180"/>
          <ac:spMkLst>
            <pc:docMk/>
            <pc:sldMk cId="107500155" sldId="311"/>
            <ac:spMk id="9" creationId="{41B6D9EA-EE72-82CA-E63A-EE3F2AC4D840}"/>
          </ac:spMkLst>
        </pc:spChg>
      </pc:sldChg>
      <pc:sldChg chg="addSp delSp modSp mod">
        <pc:chgData name="Joaquin Gaw" userId="ea8ed697-e161-4793-87f4-b508619df552" providerId="ADAL" clId="{49D6DBE2-F315-9D45-9EEA-E98EC08E7556}" dt="2024-07-16T12:42:31.877" v="2493" actId="5793"/>
        <pc:sldMkLst>
          <pc:docMk/>
          <pc:sldMk cId="1978416540" sldId="312"/>
        </pc:sldMkLst>
        <pc:spChg chg="del mod">
          <ac:chgData name="Joaquin Gaw" userId="ea8ed697-e161-4793-87f4-b508619df552" providerId="ADAL" clId="{49D6DBE2-F315-9D45-9EEA-E98EC08E7556}" dt="2024-07-16T12:37:30.073" v="2150" actId="478"/>
          <ac:spMkLst>
            <pc:docMk/>
            <pc:sldMk cId="1978416540" sldId="312"/>
            <ac:spMk id="2" creationId="{26095871-53DB-14A1-A438-88189153D876}"/>
          </ac:spMkLst>
        </pc:spChg>
        <pc:spChg chg="mod">
          <ac:chgData name="Joaquin Gaw" userId="ea8ed697-e161-4793-87f4-b508619df552" providerId="ADAL" clId="{49D6DBE2-F315-9D45-9EEA-E98EC08E7556}" dt="2024-07-16T12:42:31.877" v="2493" actId="5793"/>
          <ac:spMkLst>
            <pc:docMk/>
            <pc:sldMk cId="1978416540" sldId="312"/>
            <ac:spMk id="3" creationId="{5B68399D-040E-72E1-5BE1-82559BC616F7}"/>
          </ac:spMkLst>
        </pc:spChg>
        <pc:spChg chg="add mod">
          <ac:chgData name="Joaquin Gaw" userId="ea8ed697-e161-4793-87f4-b508619df552" providerId="ADAL" clId="{49D6DBE2-F315-9D45-9EEA-E98EC08E7556}" dt="2024-07-16T12:26:40.839" v="2045" actId="20577"/>
          <ac:spMkLst>
            <pc:docMk/>
            <pc:sldMk cId="1978416540" sldId="312"/>
            <ac:spMk id="4" creationId="{2A53080C-29AD-FE09-1DFA-54883907AEB2}"/>
          </ac:spMkLst>
        </pc:spChg>
        <pc:spChg chg="del">
          <ac:chgData name="Joaquin Gaw" userId="ea8ed697-e161-4793-87f4-b508619df552" providerId="ADAL" clId="{49D6DBE2-F315-9D45-9EEA-E98EC08E7556}" dt="2024-07-16T12:05:26.619" v="2020" actId="478"/>
          <ac:spMkLst>
            <pc:docMk/>
            <pc:sldMk cId="1978416540" sldId="312"/>
            <ac:spMk id="5" creationId="{10478255-49D6-8F00-882A-DD2B13BE9EDA}"/>
          </ac:spMkLst>
        </pc:spChg>
        <pc:spChg chg="add mod">
          <ac:chgData name="Joaquin Gaw" userId="ea8ed697-e161-4793-87f4-b508619df552" providerId="ADAL" clId="{49D6DBE2-F315-9D45-9EEA-E98EC08E7556}" dt="2024-07-16T12:42:21.569" v="2483" actId="20577"/>
          <ac:spMkLst>
            <pc:docMk/>
            <pc:sldMk cId="1978416540" sldId="312"/>
            <ac:spMk id="6" creationId="{C1EA7440-02AF-6635-C4E1-1A2E0DCAA6FF}"/>
          </ac:spMkLst>
        </pc:spChg>
        <pc:spChg chg="add mod">
          <ac:chgData name="Joaquin Gaw" userId="ea8ed697-e161-4793-87f4-b508619df552" providerId="ADAL" clId="{49D6DBE2-F315-9D45-9EEA-E98EC08E7556}" dt="2024-07-16T12:38:22.776" v="2163" actId="1076"/>
          <ac:spMkLst>
            <pc:docMk/>
            <pc:sldMk cId="1978416540" sldId="312"/>
            <ac:spMk id="7" creationId="{7D8B5A39-03C5-A859-12A1-518B199BDCE1}"/>
          </ac:spMkLst>
        </pc:spChg>
      </pc:sldChg>
      <pc:sldChg chg="addSp delSp modSp mod setBg">
        <pc:chgData name="Joaquin Gaw" userId="ea8ed697-e161-4793-87f4-b508619df552" providerId="ADAL" clId="{49D6DBE2-F315-9D45-9EEA-E98EC08E7556}" dt="2024-07-16T12:43:09.254" v="2558" actId="20577"/>
        <pc:sldMkLst>
          <pc:docMk/>
          <pc:sldMk cId="1661005595" sldId="313"/>
        </pc:sldMkLst>
        <pc:spChg chg="add del mod">
          <ac:chgData name="Joaquin Gaw" userId="ea8ed697-e161-4793-87f4-b508619df552" providerId="ADAL" clId="{49D6DBE2-F315-9D45-9EEA-E98EC08E7556}" dt="2024-07-16T12:37:54.364" v="2160" actId="478"/>
          <ac:spMkLst>
            <pc:docMk/>
            <pc:sldMk cId="1661005595" sldId="313"/>
            <ac:spMk id="2" creationId="{8A701201-9D4C-8485-FF54-F098F094E1AD}"/>
          </ac:spMkLst>
        </pc:spChg>
        <pc:spChg chg="mod">
          <ac:chgData name="Joaquin Gaw" userId="ea8ed697-e161-4793-87f4-b508619df552" providerId="ADAL" clId="{49D6DBE2-F315-9D45-9EEA-E98EC08E7556}" dt="2024-07-16T12:43:09.254" v="2558" actId="20577"/>
          <ac:spMkLst>
            <pc:docMk/>
            <pc:sldMk cId="1661005595" sldId="313"/>
            <ac:spMk id="3" creationId="{5B68399D-040E-72E1-5BE1-82559BC616F7}"/>
          </ac:spMkLst>
        </pc:spChg>
        <pc:spChg chg="add mod">
          <ac:chgData name="Joaquin Gaw" userId="ea8ed697-e161-4793-87f4-b508619df552" providerId="ADAL" clId="{49D6DBE2-F315-9D45-9EEA-E98EC08E7556}" dt="2024-07-16T12:26:33.071" v="2043" actId="20577"/>
          <ac:spMkLst>
            <pc:docMk/>
            <pc:sldMk cId="1661005595" sldId="313"/>
            <ac:spMk id="4" creationId="{1D83DC89-29DD-43A9-E3F7-F4E819A316EB}"/>
          </ac:spMkLst>
        </pc:spChg>
        <pc:spChg chg="del">
          <ac:chgData name="Joaquin Gaw" userId="ea8ed697-e161-4793-87f4-b508619df552" providerId="ADAL" clId="{49D6DBE2-F315-9D45-9EEA-E98EC08E7556}" dt="2024-07-16T12:05:13.981" v="2016" actId="478"/>
          <ac:spMkLst>
            <pc:docMk/>
            <pc:sldMk cId="1661005595" sldId="313"/>
            <ac:spMk id="5" creationId="{10478255-49D6-8F00-882A-DD2B13BE9EDA}"/>
          </ac:spMkLst>
        </pc:spChg>
        <pc:spChg chg="add mod">
          <ac:chgData name="Joaquin Gaw" userId="ea8ed697-e161-4793-87f4-b508619df552" providerId="ADAL" clId="{49D6DBE2-F315-9D45-9EEA-E98EC08E7556}" dt="2024-07-16T12:42:09.501" v="2469" actId="20577"/>
          <ac:spMkLst>
            <pc:docMk/>
            <pc:sldMk cId="1661005595" sldId="313"/>
            <ac:spMk id="6" creationId="{B9FB6154-F010-94CE-2ECC-2426FFC9813F}"/>
          </ac:spMkLst>
        </pc:spChg>
        <pc:spChg chg="add del mod">
          <ac:chgData name="Joaquin Gaw" userId="ea8ed697-e161-4793-87f4-b508619df552" providerId="ADAL" clId="{49D6DBE2-F315-9D45-9EEA-E98EC08E7556}" dt="2024-07-16T12:37:41.828" v="2152" actId="478"/>
          <ac:spMkLst>
            <pc:docMk/>
            <pc:sldMk cId="1661005595" sldId="313"/>
            <ac:spMk id="7" creationId="{E77DB3B8-8902-CD98-4DC6-8D3784C550A2}"/>
          </ac:spMkLst>
        </pc:spChg>
        <pc:spChg chg="add del mod">
          <ac:chgData name="Joaquin Gaw" userId="ea8ed697-e161-4793-87f4-b508619df552" providerId="ADAL" clId="{49D6DBE2-F315-9D45-9EEA-E98EC08E7556}" dt="2024-07-16T12:37:45.189" v="2155"/>
          <ac:spMkLst>
            <pc:docMk/>
            <pc:sldMk cId="1661005595" sldId="313"/>
            <ac:spMk id="8" creationId="{EC5F1BFE-0B33-1E95-B0EC-E9C8881ABF4A}"/>
          </ac:spMkLst>
        </pc:spChg>
        <pc:spChg chg="add del mod">
          <ac:chgData name="Joaquin Gaw" userId="ea8ed697-e161-4793-87f4-b508619df552" providerId="ADAL" clId="{49D6DBE2-F315-9D45-9EEA-E98EC08E7556}" dt="2024-07-16T12:38:43.575" v="2169" actId="478"/>
          <ac:spMkLst>
            <pc:docMk/>
            <pc:sldMk cId="1661005595" sldId="313"/>
            <ac:spMk id="9" creationId="{FFE07CA8-A123-3770-327C-CE3286F9DB64}"/>
          </ac:spMkLst>
        </pc:spChg>
        <pc:spChg chg="add mod">
          <ac:chgData name="Joaquin Gaw" userId="ea8ed697-e161-4793-87f4-b508619df552" providerId="ADAL" clId="{49D6DBE2-F315-9D45-9EEA-E98EC08E7556}" dt="2024-07-16T12:39:13.343" v="2175" actId="14100"/>
          <ac:spMkLst>
            <pc:docMk/>
            <pc:sldMk cId="1661005595" sldId="313"/>
            <ac:spMk id="10" creationId="{FD2F701E-3C1F-601F-46BC-566341C8F91C}"/>
          </ac:spMkLst>
        </pc:spChg>
      </pc:sldChg>
      <pc:sldChg chg="addSp modSp ord">
        <pc:chgData name="Joaquin Gaw" userId="ea8ed697-e161-4793-87f4-b508619df552" providerId="ADAL" clId="{49D6DBE2-F315-9D45-9EEA-E98EC08E7556}" dt="2024-07-16T12:27:20.789" v="2052" actId="20578"/>
        <pc:sldMkLst>
          <pc:docMk/>
          <pc:sldMk cId="4050881604" sldId="314"/>
        </pc:sldMkLst>
        <pc:spChg chg="add mod">
          <ac:chgData name="Joaquin Gaw" userId="ea8ed697-e161-4793-87f4-b508619df552" providerId="ADAL" clId="{49D6DBE2-F315-9D45-9EEA-E98EC08E7556}" dt="2024-07-16T12:25:07.238" v="2042"/>
          <ac:spMkLst>
            <pc:docMk/>
            <pc:sldMk cId="4050881604" sldId="314"/>
            <ac:spMk id="2" creationId="{166EBC56-CE9C-36A8-C78C-DB2878B86219}"/>
          </ac:spMkLst>
        </pc:spChg>
      </pc:sldChg>
      <pc:sldChg chg="addSp delSp modSp add mod">
        <pc:chgData name="Joaquin Gaw" userId="ea8ed697-e161-4793-87f4-b508619df552" providerId="ADAL" clId="{49D6DBE2-F315-9D45-9EEA-E98EC08E7556}" dt="2024-07-16T12:44:57.228" v="2640" actId="207"/>
        <pc:sldMkLst>
          <pc:docMk/>
          <pc:sldMk cId="3241060131" sldId="316"/>
        </pc:sldMkLst>
        <pc:spChg chg="mod">
          <ac:chgData name="Joaquin Gaw" userId="ea8ed697-e161-4793-87f4-b508619df552" providerId="ADAL" clId="{49D6DBE2-F315-9D45-9EEA-E98EC08E7556}" dt="2024-07-16T12:44:57.228" v="2640" actId="207"/>
          <ac:spMkLst>
            <pc:docMk/>
            <pc:sldMk cId="3241060131" sldId="316"/>
            <ac:spMk id="2" creationId="{26095871-53DB-14A1-A438-88189153D876}"/>
          </ac:spMkLst>
        </pc:spChg>
        <pc:spChg chg="mod">
          <ac:chgData name="Joaquin Gaw" userId="ea8ed697-e161-4793-87f4-b508619df552" providerId="ADAL" clId="{49D6DBE2-F315-9D45-9EEA-E98EC08E7556}" dt="2024-07-16T12:43:21.529" v="2570" actId="113"/>
          <ac:spMkLst>
            <pc:docMk/>
            <pc:sldMk cId="3241060131" sldId="316"/>
            <ac:spMk id="3" creationId="{5B68399D-040E-72E1-5BE1-82559BC616F7}"/>
          </ac:spMkLst>
        </pc:spChg>
        <pc:spChg chg="mod">
          <ac:chgData name="Joaquin Gaw" userId="ea8ed697-e161-4793-87f4-b508619df552" providerId="ADAL" clId="{49D6DBE2-F315-9D45-9EEA-E98EC08E7556}" dt="2024-07-16T12:26:46.573" v="2046" actId="20577"/>
          <ac:spMkLst>
            <pc:docMk/>
            <pc:sldMk cId="3241060131" sldId="316"/>
            <ac:spMk id="4" creationId="{2A53080C-29AD-FE09-1DFA-54883907AEB2}"/>
          </ac:spMkLst>
        </pc:spChg>
        <pc:spChg chg="del">
          <ac:chgData name="Joaquin Gaw" userId="ea8ed697-e161-4793-87f4-b508619df552" providerId="ADAL" clId="{49D6DBE2-F315-9D45-9EEA-E98EC08E7556}" dt="2024-07-16T12:05:35.138" v="2022" actId="478"/>
          <ac:spMkLst>
            <pc:docMk/>
            <pc:sldMk cId="3241060131" sldId="316"/>
            <ac:spMk id="5" creationId="{10478255-49D6-8F00-882A-DD2B13BE9EDA}"/>
          </ac:spMkLst>
        </pc:spChg>
        <pc:spChg chg="add mod">
          <ac:chgData name="Joaquin Gaw" userId="ea8ed697-e161-4793-87f4-b508619df552" providerId="ADAL" clId="{49D6DBE2-F315-9D45-9EEA-E98EC08E7556}" dt="2024-07-16T12:43:16.314" v="2565" actId="20577"/>
          <ac:spMkLst>
            <pc:docMk/>
            <pc:sldMk cId="3241060131" sldId="316"/>
            <ac:spMk id="6" creationId="{6F8DB075-DB06-6A77-7096-BBFC92954E06}"/>
          </ac:spMkLst>
        </pc:spChg>
      </pc:sldChg>
      <pc:sldChg chg="addSp delSp modSp add mod">
        <pc:chgData name="Joaquin Gaw" userId="ea8ed697-e161-4793-87f4-b508619df552" providerId="ADAL" clId="{49D6DBE2-F315-9D45-9EEA-E98EC08E7556}" dt="2024-07-16T12:45:04.207" v="2641" actId="207"/>
        <pc:sldMkLst>
          <pc:docMk/>
          <pc:sldMk cId="3341967333" sldId="317"/>
        </pc:sldMkLst>
        <pc:spChg chg="mod">
          <ac:chgData name="Joaquin Gaw" userId="ea8ed697-e161-4793-87f4-b508619df552" providerId="ADAL" clId="{49D6DBE2-F315-9D45-9EEA-E98EC08E7556}" dt="2024-07-16T12:45:04.207" v="2641" actId="207"/>
          <ac:spMkLst>
            <pc:docMk/>
            <pc:sldMk cId="3341967333" sldId="317"/>
            <ac:spMk id="2" creationId="{26095871-53DB-14A1-A438-88189153D876}"/>
          </ac:spMkLst>
        </pc:spChg>
        <pc:spChg chg="mod">
          <ac:chgData name="Joaquin Gaw" userId="ea8ed697-e161-4793-87f4-b508619df552" providerId="ADAL" clId="{49D6DBE2-F315-9D45-9EEA-E98EC08E7556}" dt="2024-07-16T12:43:27.842" v="2575" actId="20577"/>
          <ac:spMkLst>
            <pc:docMk/>
            <pc:sldMk cId="3341967333" sldId="317"/>
            <ac:spMk id="3" creationId="{5B68399D-040E-72E1-5BE1-82559BC616F7}"/>
          </ac:spMkLst>
        </pc:spChg>
        <pc:spChg chg="mod">
          <ac:chgData name="Joaquin Gaw" userId="ea8ed697-e161-4793-87f4-b508619df552" providerId="ADAL" clId="{49D6DBE2-F315-9D45-9EEA-E98EC08E7556}" dt="2024-07-16T12:43:30.795" v="2577" actId="20577"/>
          <ac:spMkLst>
            <pc:docMk/>
            <pc:sldMk cId="3341967333" sldId="317"/>
            <ac:spMk id="4" creationId="{2A53080C-29AD-FE09-1DFA-54883907AEB2}"/>
          </ac:spMkLst>
        </pc:spChg>
        <pc:spChg chg="del">
          <ac:chgData name="Joaquin Gaw" userId="ea8ed697-e161-4793-87f4-b508619df552" providerId="ADAL" clId="{49D6DBE2-F315-9D45-9EEA-E98EC08E7556}" dt="2024-07-16T12:05:41.718" v="2024" actId="478"/>
          <ac:spMkLst>
            <pc:docMk/>
            <pc:sldMk cId="3341967333" sldId="317"/>
            <ac:spMk id="5" creationId="{10478255-49D6-8F00-882A-DD2B13BE9EDA}"/>
          </ac:spMkLst>
        </pc:spChg>
        <pc:spChg chg="add mod">
          <ac:chgData name="Joaquin Gaw" userId="ea8ed697-e161-4793-87f4-b508619df552" providerId="ADAL" clId="{49D6DBE2-F315-9D45-9EEA-E98EC08E7556}" dt="2024-07-16T12:43:34.313" v="2585" actId="20577"/>
          <ac:spMkLst>
            <pc:docMk/>
            <pc:sldMk cId="3341967333" sldId="317"/>
            <ac:spMk id="6" creationId="{E9624AB2-1B53-3A1C-DA9E-9BE02ADF3101}"/>
          </ac:spMkLst>
        </pc:spChg>
      </pc:sldChg>
      <pc:sldChg chg="addSp delSp modSp add mod">
        <pc:chgData name="Joaquin Gaw" userId="ea8ed697-e161-4793-87f4-b508619df552" providerId="ADAL" clId="{49D6DBE2-F315-9D45-9EEA-E98EC08E7556}" dt="2024-07-16T12:45:09.170" v="2642" actId="207"/>
        <pc:sldMkLst>
          <pc:docMk/>
          <pc:sldMk cId="1713358408" sldId="318"/>
        </pc:sldMkLst>
        <pc:spChg chg="mod">
          <ac:chgData name="Joaquin Gaw" userId="ea8ed697-e161-4793-87f4-b508619df552" providerId="ADAL" clId="{49D6DBE2-F315-9D45-9EEA-E98EC08E7556}" dt="2024-07-16T12:45:09.170" v="2642" actId="207"/>
          <ac:spMkLst>
            <pc:docMk/>
            <pc:sldMk cId="1713358408" sldId="318"/>
            <ac:spMk id="2" creationId="{26095871-53DB-14A1-A438-88189153D876}"/>
          </ac:spMkLst>
        </pc:spChg>
        <pc:spChg chg="mod">
          <ac:chgData name="Joaquin Gaw" userId="ea8ed697-e161-4793-87f4-b508619df552" providerId="ADAL" clId="{49D6DBE2-F315-9D45-9EEA-E98EC08E7556}" dt="2024-07-16T12:43:42.066" v="2591" actId="113"/>
          <ac:spMkLst>
            <pc:docMk/>
            <pc:sldMk cId="1713358408" sldId="318"/>
            <ac:spMk id="3" creationId="{5B68399D-040E-72E1-5BE1-82559BC616F7}"/>
          </ac:spMkLst>
        </pc:spChg>
        <pc:spChg chg="mod">
          <ac:chgData name="Joaquin Gaw" userId="ea8ed697-e161-4793-87f4-b508619df552" providerId="ADAL" clId="{49D6DBE2-F315-9D45-9EEA-E98EC08E7556}" dt="2024-07-16T12:26:56.639" v="2048" actId="20577"/>
          <ac:spMkLst>
            <pc:docMk/>
            <pc:sldMk cId="1713358408" sldId="318"/>
            <ac:spMk id="4" creationId="{2A53080C-29AD-FE09-1DFA-54883907AEB2}"/>
          </ac:spMkLst>
        </pc:spChg>
        <pc:spChg chg="del">
          <ac:chgData name="Joaquin Gaw" userId="ea8ed697-e161-4793-87f4-b508619df552" providerId="ADAL" clId="{49D6DBE2-F315-9D45-9EEA-E98EC08E7556}" dt="2024-07-16T12:05:48.143" v="2026" actId="478"/>
          <ac:spMkLst>
            <pc:docMk/>
            <pc:sldMk cId="1713358408" sldId="318"/>
            <ac:spMk id="5" creationId="{10478255-49D6-8F00-882A-DD2B13BE9EDA}"/>
          </ac:spMkLst>
        </pc:spChg>
        <pc:spChg chg="add mod">
          <ac:chgData name="Joaquin Gaw" userId="ea8ed697-e161-4793-87f4-b508619df552" providerId="ADAL" clId="{49D6DBE2-F315-9D45-9EEA-E98EC08E7556}" dt="2024-07-16T12:43:44.935" v="2598" actId="20577"/>
          <ac:spMkLst>
            <pc:docMk/>
            <pc:sldMk cId="1713358408" sldId="318"/>
            <ac:spMk id="6" creationId="{76B7E6FC-6E67-55DF-A1EC-3F0E0FDD3D06}"/>
          </ac:spMkLst>
        </pc:spChg>
      </pc:sldChg>
      <pc:sldChg chg="addSp delSp modSp add mod">
        <pc:chgData name="Joaquin Gaw" userId="ea8ed697-e161-4793-87f4-b508619df552" providerId="ADAL" clId="{49D6DBE2-F315-9D45-9EEA-E98EC08E7556}" dt="2024-07-16T12:45:16.200" v="2643" actId="207"/>
        <pc:sldMkLst>
          <pc:docMk/>
          <pc:sldMk cId="2527781963" sldId="319"/>
        </pc:sldMkLst>
        <pc:spChg chg="mod">
          <ac:chgData name="Joaquin Gaw" userId="ea8ed697-e161-4793-87f4-b508619df552" providerId="ADAL" clId="{49D6DBE2-F315-9D45-9EEA-E98EC08E7556}" dt="2024-07-16T12:45:16.200" v="2643" actId="207"/>
          <ac:spMkLst>
            <pc:docMk/>
            <pc:sldMk cId="2527781963" sldId="319"/>
            <ac:spMk id="2" creationId="{26095871-53DB-14A1-A438-88189153D876}"/>
          </ac:spMkLst>
        </pc:spChg>
        <pc:spChg chg="mod">
          <ac:chgData name="Joaquin Gaw" userId="ea8ed697-e161-4793-87f4-b508619df552" providerId="ADAL" clId="{49D6DBE2-F315-9D45-9EEA-E98EC08E7556}" dt="2024-07-16T12:43:53.787" v="2603" actId="113"/>
          <ac:spMkLst>
            <pc:docMk/>
            <pc:sldMk cId="2527781963" sldId="319"/>
            <ac:spMk id="3" creationId="{5B68399D-040E-72E1-5BE1-82559BC616F7}"/>
          </ac:spMkLst>
        </pc:spChg>
        <pc:spChg chg="mod">
          <ac:chgData name="Joaquin Gaw" userId="ea8ed697-e161-4793-87f4-b508619df552" providerId="ADAL" clId="{49D6DBE2-F315-9D45-9EEA-E98EC08E7556}" dt="2024-07-16T12:26:59.722" v="2049" actId="20577"/>
          <ac:spMkLst>
            <pc:docMk/>
            <pc:sldMk cId="2527781963" sldId="319"/>
            <ac:spMk id="4" creationId="{2A53080C-29AD-FE09-1DFA-54883907AEB2}"/>
          </ac:spMkLst>
        </pc:spChg>
        <pc:spChg chg="del">
          <ac:chgData name="Joaquin Gaw" userId="ea8ed697-e161-4793-87f4-b508619df552" providerId="ADAL" clId="{49D6DBE2-F315-9D45-9EEA-E98EC08E7556}" dt="2024-07-16T12:05:54.700" v="2028" actId="478"/>
          <ac:spMkLst>
            <pc:docMk/>
            <pc:sldMk cId="2527781963" sldId="319"/>
            <ac:spMk id="5" creationId="{10478255-49D6-8F00-882A-DD2B13BE9EDA}"/>
          </ac:spMkLst>
        </pc:spChg>
        <pc:spChg chg="add mod">
          <ac:chgData name="Joaquin Gaw" userId="ea8ed697-e161-4793-87f4-b508619df552" providerId="ADAL" clId="{49D6DBE2-F315-9D45-9EEA-E98EC08E7556}" dt="2024-07-16T12:44:16.449" v="2638" actId="27636"/>
          <ac:spMkLst>
            <pc:docMk/>
            <pc:sldMk cId="2527781963" sldId="319"/>
            <ac:spMk id="6" creationId="{686AE40E-DA86-B697-55AC-9147B68DAFA9}"/>
          </ac:spMkLst>
        </pc:spChg>
      </pc:sldChg>
      <pc:sldChg chg="addSp delSp modSp add mod">
        <pc:chgData name="Joaquin Gaw" userId="ea8ed697-e161-4793-87f4-b508619df552" providerId="ADAL" clId="{49D6DBE2-F315-9D45-9EEA-E98EC08E7556}" dt="2024-07-16T12:45:23.825" v="2644" actId="207"/>
        <pc:sldMkLst>
          <pc:docMk/>
          <pc:sldMk cId="3325895014" sldId="320"/>
        </pc:sldMkLst>
        <pc:spChg chg="mod">
          <ac:chgData name="Joaquin Gaw" userId="ea8ed697-e161-4793-87f4-b508619df552" providerId="ADAL" clId="{49D6DBE2-F315-9D45-9EEA-E98EC08E7556}" dt="2024-07-16T12:45:23.825" v="2644" actId="207"/>
          <ac:spMkLst>
            <pc:docMk/>
            <pc:sldMk cId="3325895014" sldId="320"/>
            <ac:spMk id="2" creationId="{26095871-53DB-14A1-A438-88189153D876}"/>
          </ac:spMkLst>
        </pc:spChg>
        <pc:spChg chg="mod">
          <ac:chgData name="Joaquin Gaw" userId="ea8ed697-e161-4793-87f4-b508619df552" providerId="ADAL" clId="{49D6DBE2-F315-9D45-9EEA-E98EC08E7556}" dt="2024-07-16T12:44:05.399" v="2619" actId="113"/>
          <ac:spMkLst>
            <pc:docMk/>
            <pc:sldMk cId="3325895014" sldId="320"/>
            <ac:spMk id="3" creationId="{5B68399D-040E-72E1-5BE1-82559BC616F7}"/>
          </ac:spMkLst>
        </pc:spChg>
        <pc:spChg chg="mod">
          <ac:chgData name="Joaquin Gaw" userId="ea8ed697-e161-4793-87f4-b508619df552" providerId="ADAL" clId="{49D6DBE2-F315-9D45-9EEA-E98EC08E7556}" dt="2024-07-16T12:27:03.221" v="2050" actId="20577"/>
          <ac:spMkLst>
            <pc:docMk/>
            <pc:sldMk cId="3325895014" sldId="320"/>
            <ac:spMk id="4" creationId="{2A53080C-29AD-FE09-1DFA-54883907AEB2}"/>
          </ac:spMkLst>
        </pc:spChg>
        <pc:spChg chg="del">
          <ac:chgData name="Joaquin Gaw" userId="ea8ed697-e161-4793-87f4-b508619df552" providerId="ADAL" clId="{49D6DBE2-F315-9D45-9EEA-E98EC08E7556}" dt="2024-07-16T12:06:02.287" v="2030" actId="478"/>
          <ac:spMkLst>
            <pc:docMk/>
            <pc:sldMk cId="3325895014" sldId="320"/>
            <ac:spMk id="5" creationId="{10478255-49D6-8F00-882A-DD2B13BE9EDA}"/>
          </ac:spMkLst>
        </pc:spChg>
        <pc:spChg chg="add mod">
          <ac:chgData name="Joaquin Gaw" userId="ea8ed697-e161-4793-87f4-b508619df552" providerId="ADAL" clId="{49D6DBE2-F315-9D45-9EEA-E98EC08E7556}" dt="2024-07-16T12:44:11.648" v="2636" actId="27636"/>
          <ac:spMkLst>
            <pc:docMk/>
            <pc:sldMk cId="3325895014" sldId="320"/>
            <ac:spMk id="6" creationId="{BF1F39B7-DD59-38F7-E7D9-0692D1EABCD6}"/>
          </ac:spMkLst>
        </pc:spChg>
      </pc:sldChg>
      <pc:sldChg chg="modSp add mod">
        <pc:chgData name="Joaquin Gaw" userId="ea8ed697-e161-4793-87f4-b508619df552" providerId="ADAL" clId="{49D6DBE2-F315-9D45-9EEA-E98EC08E7556}" dt="2024-07-16T12:04:23.157" v="1979" actId="113"/>
        <pc:sldMkLst>
          <pc:docMk/>
          <pc:sldMk cId="1429365078" sldId="321"/>
        </pc:sldMkLst>
        <pc:spChg chg="mod">
          <ac:chgData name="Joaquin Gaw" userId="ea8ed697-e161-4793-87f4-b508619df552" providerId="ADAL" clId="{49D6DBE2-F315-9D45-9EEA-E98EC08E7556}" dt="2024-07-16T12:04:23.157" v="1979" actId="113"/>
          <ac:spMkLst>
            <pc:docMk/>
            <pc:sldMk cId="1429365078" sldId="321"/>
            <ac:spMk id="5" creationId="{10478255-49D6-8F00-882A-DD2B13BE9EDA}"/>
          </ac:spMkLst>
        </pc:spChg>
      </pc:sldChg>
      <pc:sldChg chg="new del">
        <pc:chgData name="Joaquin Gaw" userId="ea8ed697-e161-4793-87f4-b508619df552" providerId="ADAL" clId="{49D6DBE2-F315-9D45-9EEA-E98EC08E7556}" dt="2024-07-16T12:06:33.779" v="2033" actId="680"/>
        <pc:sldMkLst>
          <pc:docMk/>
          <pc:sldMk cId="222754798" sldId="322"/>
        </pc:sldMkLst>
      </pc:sldChg>
      <pc:sldChg chg="delSp modSp add del mod">
        <pc:chgData name="Joaquin Gaw" userId="ea8ed697-e161-4793-87f4-b508619df552" providerId="ADAL" clId="{49D6DBE2-F315-9D45-9EEA-E98EC08E7556}" dt="2024-07-17T11:00:14.372" v="2659" actId="2696"/>
        <pc:sldMkLst>
          <pc:docMk/>
          <pc:sldMk cId="3657675826" sldId="337"/>
        </pc:sldMkLst>
        <pc:spChg chg="mod">
          <ac:chgData name="Joaquin Gaw" userId="ea8ed697-e161-4793-87f4-b508619df552" providerId="ADAL" clId="{49D6DBE2-F315-9D45-9EEA-E98EC08E7556}" dt="2024-07-17T10:28:42.306" v="2658" actId="113"/>
          <ac:spMkLst>
            <pc:docMk/>
            <pc:sldMk cId="3657675826" sldId="337"/>
            <ac:spMk id="3" creationId="{5B68399D-040E-72E1-5BE1-82559BC616F7}"/>
          </ac:spMkLst>
        </pc:spChg>
        <pc:spChg chg="del">
          <ac:chgData name="Joaquin Gaw" userId="ea8ed697-e161-4793-87f4-b508619df552" providerId="ADAL" clId="{49D6DBE2-F315-9D45-9EEA-E98EC08E7556}" dt="2024-07-17T10:28:33.911" v="2646" actId="478"/>
          <ac:spMkLst>
            <pc:docMk/>
            <pc:sldMk cId="3657675826" sldId="337"/>
            <ac:spMk id="8" creationId="{C8BCF390-7F6B-BA8B-5F8C-30C4FC7D9EFB}"/>
          </ac:spMkLst>
        </pc:sp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FBF626B0-3B77-FC54-7810-70B2625247D0}"/>
    <pc:docChg chg="addSld delSld modSld sldOrd">
      <pc:chgData name="Joaquin Gaw" userId="S::18065@my.sanctamaria.school.nz::ea8ed697-e161-4793-87f4-b508619df552" providerId="AD" clId="Web-{FBF626B0-3B77-FC54-7810-70B2625247D0}" dt="2024-07-16T06:25:41.709" v="917" actId="20577"/>
      <pc:docMkLst>
        <pc:docMk/>
      </pc:docMkLst>
      <pc:sldChg chg="addSp delSp">
        <pc:chgData name="Joaquin Gaw" userId="S::18065@my.sanctamaria.school.nz::ea8ed697-e161-4793-87f4-b508619df552" providerId="AD" clId="Web-{FBF626B0-3B77-FC54-7810-70B2625247D0}" dt="2024-07-16T06:01:31.923" v="214"/>
        <pc:sldMkLst>
          <pc:docMk/>
          <pc:sldMk cId="3780887099" sldId="257"/>
        </pc:sldMkLst>
        <pc:spChg chg="add">
          <ac:chgData name="Joaquin Gaw" userId="S::18065@my.sanctamaria.school.nz::ea8ed697-e161-4793-87f4-b508619df552" providerId="AD" clId="Web-{FBF626B0-3B77-FC54-7810-70B2625247D0}" dt="2024-07-16T06:01:31.923" v="214"/>
          <ac:spMkLst>
            <pc:docMk/>
            <pc:sldMk cId="3780887099" sldId="257"/>
            <ac:spMk id="5" creationId="{F2661067-157C-4B16-07FC-14531B50A6ED}"/>
          </ac:spMkLst>
        </pc:spChg>
        <pc:spChg chg="del">
          <ac:chgData name="Joaquin Gaw" userId="S::18065@my.sanctamaria.school.nz::ea8ed697-e161-4793-87f4-b508619df552" providerId="AD" clId="Web-{FBF626B0-3B77-FC54-7810-70B2625247D0}" dt="2024-07-16T06:01:31.455" v="213"/>
          <ac:spMkLst>
            <pc:docMk/>
            <pc:sldMk cId="3780887099" sldId="257"/>
            <ac:spMk id="7" creationId="{791ABA49-2BDF-8428-E883-00B668C44197}"/>
          </ac:spMkLst>
        </pc:spChg>
      </pc:sldChg>
      <pc:sldChg chg="modSp">
        <pc:chgData name="Joaquin Gaw" userId="S::18065@my.sanctamaria.school.nz::ea8ed697-e161-4793-87f4-b508619df552" providerId="AD" clId="Web-{FBF626B0-3B77-FC54-7810-70B2625247D0}" dt="2024-07-16T05:48:26.091" v="157" actId="20577"/>
        <pc:sldMkLst>
          <pc:docMk/>
          <pc:sldMk cId="895423612" sldId="264"/>
        </pc:sldMkLst>
        <pc:spChg chg="mod">
          <ac:chgData name="Joaquin Gaw" userId="S::18065@my.sanctamaria.school.nz::ea8ed697-e161-4793-87f4-b508619df552" providerId="AD" clId="Web-{FBF626B0-3B77-FC54-7810-70B2625247D0}" dt="2024-07-16T05:48:26.091" v="157" actId="20577"/>
          <ac:spMkLst>
            <pc:docMk/>
            <pc:sldMk cId="895423612" sldId="264"/>
            <ac:spMk id="3" creationId="{00000000-0000-0000-0000-000000000000}"/>
          </ac:spMkLst>
        </pc:spChg>
      </pc:sldChg>
      <pc:sldChg chg="modSp">
        <pc:chgData name="Joaquin Gaw" userId="S::18065@my.sanctamaria.school.nz::ea8ed697-e161-4793-87f4-b508619df552" providerId="AD" clId="Web-{FBF626B0-3B77-FC54-7810-70B2625247D0}" dt="2024-07-16T05:48:19.107" v="155" actId="20577"/>
        <pc:sldMkLst>
          <pc:docMk/>
          <pc:sldMk cId="140956991" sldId="272"/>
        </pc:sldMkLst>
        <pc:spChg chg="mod">
          <ac:chgData name="Joaquin Gaw" userId="S::18065@my.sanctamaria.school.nz::ea8ed697-e161-4793-87f4-b508619df552" providerId="AD" clId="Web-{FBF626B0-3B77-FC54-7810-70B2625247D0}" dt="2024-07-16T05:48:19.107" v="155" actId="20577"/>
          <ac:spMkLst>
            <pc:docMk/>
            <pc:sldMk cId="140956991" sldId="272"/>
            <ac:spMk id="3" creationId="{00000000-0000-0000-0000-000000000000}"/>
          </ac:spMkLst>
        </pc:spChg>
      </pc:sldChg>
      <pc:sldChg chg="modSp">
        <pc:chgData name="Joaquin Gaw" userId="S::18065@my.sanctamaria.school.nz::ea8ed697-e161-4793-87f4-b508619df552" providerId="AD" clId="Web-{FBF626B0-3B77-FC54-7810-70B2625247D0}" dt="2024-07-16T05:47:40.309" v="144" actId="20577"/>
        <pc:sldMkLst>
          <pc:docMk/>
          <pc:sldMk cId="202757184" sldId="277"/>
        </pc:sldMkLst>
        <pc:spChg chg="mod">
          <ac:chgData name="Joaquin Gaw" userId="S::18065@my.sanctamaria.school.nz::ea8ed697-e161-4793-87f4-b508619df552" providerId="AD" clId="Web-{FBF626B0-3B77-FC54-7810-70B2625247D0}" dt="2024-07-16T05:47:40.309" v="144" actId="20577"/>
          <ac:spMkLst>
            <pc:docMk/>
            <pc:sldMk cId="202757184" sldId="277"/>
            <ac:spMk id="5" creationId="{DFD0BA14-E329-C081-960B-DFBBB9DC1905}"/>
          </ac:spMkLst>
        </pc:spChg>
      </pc:sldChg>
      <pc:sldChg chg="modSp">
        <pc:chgData name="Joaquin Gaw" userId="S::18065@my.sanctamaria.school.nz::ea8ed697-e161-4793-87f4-b508619df552" providerId="AD" clId="Web-{FBF626B0-3B77-FC54-7810-70B2625247D0}" dt="2024-07-16T05:48:12.872" v="151" actId="20577"/>
        <pc:sldMkLst>
          <pc:docMk/>
          <pc:sldMk cId="3828989773" sldId="282"/>
        </pc:sldMkLst>
        <pc:spChg chg="mod">
          <ac:chgData name="Joaquin Gaw" userId="S::18065@my.sanctamaria.school.nz::ea8ed697-e161-4793-87f4-b508619df552" providerId="AD" clId="Web-{FBF626B0-3B77-FC54-7810-70B2625247D0}" dt="2024-07-16T05:48:12.872" v="151" actId="20577"/>
          <ac:spMkLst>
            <pc:docMk/>
            <pc:sldMk cId="3828989773" sldId="282"/>
            <ac:spMk id="3" creationId="{5F197BEC-6339-24DF-441D-E468082D4F84}"/>
          </ac:spMkLst>
        </pc:spChg>
      </pc:sldChg>
      <pc:sldChg chg="modSp">
        <pc:chgData name="Joaquin Gaw" userId="S::18065@my.sanctamaria.school.nz::ea8ed697-e161-4793-87f4-b508619df552" providerId="AD" clId="Web-{FBF626B0-3B77-FC54-7810-70B2625247D0}" dt="2024-07-16T05:48:34.107" v="160" actId="20577"/>
        <pc:sldMkLst>
          <pc:docMk/>
          <pc:sldMk cId="4259607718" sldId="284"/>
        </pc:sldMkLst>
        <pc:spChg chg="mod">
          <ac:chgData name="Joaquin Gaw" userId="S::18065@my.sanctamaria.school.nz::ea8ed697-e161-4793-87f4-b508619df552" providerId="AD" clId="Web-{FBF626B0-3B77-FC54-7810-70B2625247D0}" dt="2024-07-16T05:48:34.107" v="160" actId="20577"/>
          <ac:spMkLst>
            <pc:docMk/>
            <pc:sldMk cId="4259607718" sldId="284"/>
            <ac:spMk id="3" creationId="{47F15771-73C1-0D33-A279-CED34E971D7E}"/>
          </ac:spMkLst>
        </pc:spChg>
      </pc:sldChg>
      <pc:sldChg chg="addSp delSp modSp">
        <pc:chgData name="Joaquin Gaw" userId="S::18065@my.sanctamaria.school.nz::ea8ed697-e161-4793-87f4-b508619df552" providerId="AD" clId="Web-{FBF626B0-3B77-FC54-7810-70B2625247D0}" dt="2024-07-16T06:09:30.388" v="432"/>
        <pc:sldMkLst>
          <pc:docMk/>
          <pc:sldMk cId="2068048871" sldId="285"/>
        </pc:sldMkLst>
        <pc:spChg chg="add mod">
          <ac:chgData name="Joaquin Gaw" userId="S::18065@my.sanctamaria.school.nz::ea8ed697-e161-4793-87f4-b508619df552" providerId="AD" clId="Web-{FBF626B0-3B77-FC54-7810-70B2625247D0}" dt="2024-07-16T06:04:22.146" v="267" actId="14100"/>
          <ac:spMkLst>
            <pc:docMk/>
            <pc:sldMk cId="2068048871" sldId="285"/>
            <ac:spMk id="11" creationId="{929A46C9-6AC3-9B29-3BBD-21C8D90C8AAF}"/>
          </ac:spMkLst>
        </pc:spChg>
        <pc:spChg chg="add mod">
          <ac:chgData name="Joaquin Gaw" userId="S::18065@my.sanctamaria.school.nz::ea8ed697-e161-4793-87f4-b508619df552" providerId="AD" clId="Web-{FBF626B0-3B77-FC54-7810-70B2625247D0}" dt="2024-07-16T06:05:43.836" v="358" actId="1076"/>
          <ac:spMkLst>
            <pc:docMk/>
            <pc:sldMk cId="2068048871" sldId="285"/>
            <ac:spMk id="12" creationId="{07A72350-F46B-8E57-1E05-8094D0CC4B53}"/>
          </ac:spMkLst>
        </pc:spChg>
        <pc:spChg chg="add del mod">
          <ac:chgData name="Joaquin Gaw" userId="S::18065@my.sanctamaria.school.nz::ea8ed697-e161-4793-87f4-b508619df552" providerId="AD" clId="Web-{FBF626B0-3B77-FC54-7810-70B2625247D0}" dt="2024-07-16T06:06:32.618" v="372"/>
          <ac:spMkLst>
            <pc:docMk/>
            <pc:sldMk cId="2068048871" sldId="285"/>
            <ac:spMk id="15" creationId="{32410607-606C-151B-5113-8FA8A694AEB8}"/>
          </ac:spMkLst>
        </pc:spChg>
        <pc:spChg chg="add mod">
          <ac:chgData name="Joaquin Gaw" userId="S::18065@my.sanctamaria.school.nz::ea8ed697-e161-4793-87f4-b508619df552" providerId="AD" clId="Web-{FBF626B0-3B77-FC54-7810-70B2625247D0}" dt="2024-07-16T06:07:24.604" v="406" actId="20577"/>
          <ac:spMkLst>
            <pc:docMk/>
            <pc:sldMk cId="2068048871" sldId="285"/>
            <ac:spMk id="16" creationId="{3652B54C-C9B6-263D-7272-A868FB2D1668}"/>
          </ac:spMkLst>
        </pc:spChg>
        <pc:spChg chg="add del">
          <ac:chgData name="Joaquin Gaw" userId="S::18065@my.sanctamaria.school.nz::ea8ed697-e161-4793-87f4-b508619df552" providerId="AD" clId="Web-{FBF626B0-3B77-FC54-7810-70B2625247D0}" dt="2024-07-16T06:06:50.650" v="390"/>
          <ac:spMkLst>
            <pc:docMk/>
            <pc:sldMk cId="2068048871" sldId="285"/>
            <ac:spMk id="17" creationId="{B2604E7D-6ADD-DBAE-ACE0-4B3AB73490A6}"/>
          </ac:spMkLst>
        </pc:spChg>
        <pc:spChg chg="add mod ord">
          <ac:chgData name="Joaquin Gaw" userId="S::18065@my.sanctamaria.school.nz::ea8ed697-e161-4793-87f4-b508619df552" providerId="AD" clId="Web-{FBF626B0-3B77-FC54-7810-70B2625247D0}" dt="2024-07-16T06:09:30.388" v="432"/>
          <ac:spMkLst>
            <pc:docMk/>
            <pc:sldMk cId="2068048871" sldId="285"/>
            <ac:spMk id="18" creationId="{15A8B580-C1B9-F1E4-4E0C-87F07E0D562B}"/>
          </ac:spMkLst>
        </pc:spChg>
        <pc:grpChg chg="mod">
          <ac:chgData name="Joaquin Gaw" userId="S::18065@my.sanctamaria.school.nz::ea8ed697-e161-4793-87f4-b508619df552" providerId="AD" clId="Web-{FBF626B0-3B77-FC54-7810-70B2625247D0}" dt="2024-07-16T06:07:38.370" v="410" actId="1076"/>
          <ac:grpSpMkLst>
            <pc:docMk/>
            <pc:sldMk cId="2068048871" sldId="285"/>
            <ac:grpSpMk id="3" creationId="{5E619A54-913A-9ECF-E88E-E1D0420B5079}"/>
          </ac:grpSpMkLst>
        </pc:grpChg>
        <pc:picChg chg="add del mod">
          <ac:chgData name="Joaquin Gaw" userId="S::18065@my.sanctamaria.school.nz::ea8ed697-e161-4793-87f4-b508619df552" providerId="AD" clId="Web-{FBF626B0-3B77-FC54-7810-70B2625247D0}" dt="2024-07-16T06:02:44.285" v="234"/>
          <ac:picMkLst>
            <pc:docMk/>
            <pc:sldMk cId="2068048871" sldId="285"/>
            <ac:picMk id="2" creationId="{41E24B94-03EE-46B0-14D8-AC9B714B6061}"/>
          </ac:picMkLst>
        </pc:picChg>
        <pc:picChg chg="add mod ord">
          <ac:chgData name="Joaquin Gaw" userId="S::18065@my.sanctamaria.school.nz::ea8ed697-e161-4793-87f4-b508619df552" providerId="AD" clId="Web-{FBF626B0-3B77-FC54-7810-70B2625247D0}" dt="2024-07-16T06:09:19.279" v="430"/>
          <ac:picMkLst>
            <pc:docMk/>
            <pc:sldMk cId="2068048871" sldId="285"/>
            <ac:picMk id="5" creationId="{C456C7F9-E7E1-6C5E-A4C5-4A5CAC392C23}"/>
          </ac:picMkLst>
        </pc:picChg>
        <pc:picChg chg="mod">
          <ac:chgData name="Joaquin Gaw" userId="S::18065@my.sanctamaria.school.nz::ea8ed697-e161-4793-87f4-b508619df552" providerId="AD" clId="Web-{FBF626B0-3B77-FC54-7810-70B2625247D0}" dt="2024-07-16T06:07:35.792" v="409" actId="14100"/>
          <ac:picMkLst>
            <pc:docMk/>
            <pc:sldMk cId="2068048871" sldId="285"/>
            <ac:picMk id="13" creationId="{CA800111-9974-7647-AA4C-B67700FD77AC}"/>
          </ac:picMkLst>
        </pc:picChg>
      </pc:sldChg>
      <pc:sldChg chg="modSp">
        <pc:chgData name="Joaquin Gaw" userId="S::18065@my.sanctamaria.school.nz::ea8ed697-e161-4793-87f4-b508619df552" providerId="AD" clId="Web-{FBF626B0-3B77-FC54-7810-70B2625247D0}" dt="2024-07-16T05:47:33.653" v="141" actId="20577"/>
        <pc:sldMkLst>
          <pc:docMk/>
          <pc:sldMk cId="4117868110" sldId="288"/>
        </pc:sldMkLst>
        <pc:spChg chg="mod">
          <ac:chgData name="Joaquin Gaw" userId="S::18065@my.sanctamaria.school.nz::ea8ed697-e161-4793-87f4-b508619df552" providerId="AD" clId="Web-{FBF626B0-3B77-FC54-7810-70B2625247D0}" dt="2024-07-16T05:47:33.653" v="141" actId="20577"/>
          <ac:spMkLst>
            <pc:docMk/>
            <pc:sldMk cId="4117868110" sldId="288"/>
            <ac:spMk id="3" creationId="{1445B374-01F9-2098-B1C0-B5C133FDD0CE}"/>
          </ac:spMkLst>
        </pc:spChg>
      </pc:sldChg>
      <pc:sldChg chg="modSp">
        <pc:chgData name="Joaquin Gaw" userId="S::18065@my.sanctamaria.school.nz::ea8ed697-e161-4793-87f4-b508619df552" providerId="AD" clId="Web-{FBF626B0-3B77-FC54-7810-70B2625247D0}" dt="2024-07-16T05:47:30.059" v="139" actId="20577"/>
        <pc:sldMkLst>
          <pc:docMk/>
          <pc:sldMk cId="2301089809" sldId="289"/>
        </pc:sldMkLst>
        <pc:spChg chg="mod">
          <ac:chgData name="Joaquin Gaw" userId="S::18065@my.sanctamaria.school.nz::ea8ed697-e161-4793-87f4-b508619df552" providerId="AD" clId="Web-{FBF626B0-3B77-FC54-7810-70B2625247D0}" dt="2024-07-16T05:47:30.059" v="139" actId="20577"/>
          <ac:spMkLst>
            <pc:docMk/>
            <pc:sldMk cId="2301089809" sldId="289"/>
            <ac:spMk id="3" creationId="{00000000-0000-0000-0000-000000000000}"/>
          </ac:spMkLst>
        </pc:spChg>
      </pc:sldChg>
      <pc:sldChg chg="modSp">
        <pc:chgData name="Joaquin Gaw" userId="S::18065@my.sanctamaria.school.nz::ea8ed697-e161-4793-87f4-b508619df552" providerId="AD" clId="Web-{FBF626B0-3B77-FC54-7810-70B2625247D0}" dt="2024-07-16T06:25:41.709" v="917" actId="20577"/>
        <pc:sldMkLst>
          <pc:docMk/>
          <pc:sldMk cId="3014670760" sldId="290"/>
        </pc:sldMkLst>
        <pc:spChg chg="mod">
          <ac:chgData name="Joaquin Gaw" userId="S::18065@my.sanctamaria.school.nz::ea8ed697-e161-4793-87f4-b508619df552" providerId="AD" clId="Web-{FBF626B0-3B77-FC54-7810-70B2625247D0}" dt="2024-07-16T06:25:41.709" v="917" actId="20577"/>
          <ac:spMkLst>
            <pc:docMk/>
            <pc:sldMk cId="3014670760" sldId="290"/>
            <ac:spMk id="3" creationId="{00000000-0000-0000-0000-000000000000}"/>
          </ac:spMkLst>
        </pc:spChg>
      </pc:sldChg>
      <pc:sldChg chg="delSp modSp">
        <pc:chgData name="Joaquin Gaw" userId="S::18065@my.sanctamaria.school.nz::ea8ed697-e161-4793-87f4-b508619df552" providerId="AD" clId="Web-{FBF626B0-3B77-FC54-7810-70B2625247D0}" dt="2024-07-16T06:25:31.506" v="914"/>
        <pc:sldMkLst>
          <pc:docMk/>
          <pc:sldMk cId="1442379040" sldId="291"/>
        </pc:sldMkLst>
        <pc:spChg chg="mod">
          <ac:chgData name="Joaquin Gaw" userId="S::18065@my.sanctamaria.school.nz::ea8ed697-e161-4793-87f4-b508619df552" providerId="AD" clId="Web-{FBF626B0-3B77-FC54-7810-70B2625247D0}" dt="2024-07-16T06:21:43.547" v="448" actId="20577"/>
          <ac:spMkLst>
            <pc:docMk/>
            <pc:sldMk cId="1442379040" sldId="291"/>
            <ac:spMk id="2" creationId="{00000000-0000-0000-0000-000000000000}"/>
          </ac:spMkLst>
        </pc:spChg>
        <pc:spChg chg="mod">
          <ac:chgData name="Joaquin Gaw" userId="S::18065@my.sanctamaria.school.nz::ea8ed697-e161-4793-87f4-b508619df552" providerId="AD" clId="Web-{FBF626B0-3B77-FC54-7810-70B2625247D0}" dt="2024-07-16T06:25:30.131" v="913" actId="20577"/>
          <ac:spMkLst>
            <pc:docMk/>
            <pc:sldMk cId="1442379040" sldId="291"/>
            <ac:spMk id="3" creationId="{00000000-0000-0000-0000-000000000000}"/>
          </ac:spMkLst>
        </pc:spChg>
        <pc:picChg chg="del">
          <ac:chgData name="Joaquin Gaw" userId="S::18065@my.sanctamaria.school.nz::ea8ed697-e161-4793-87f4-b508619df552" providerId="AD" clId="Web-{FBF626B0-3B77-FC54-7810-70B2625247D0}" dt="2024-07-16T06:25:31.506" v="914"/>
          <ac:picMkLst>
            <pc:docMk/>
            <pc:sldMk cId="1442379040" sldId="291"/>
            <ac:picMk id="6" creationId="{91D933D3-516F-9F3C-CD26-E5335A96B601}"/>
          </ac:picMkLst>
        </pc:picChg>
      </pc:sldChg>
      <pc:sldChg chg="modSp">
        <pc:chgData name="Joaquin Gaw" userId="S::18065@my.sanctamaria.school.nz::ea8ed697-e161-4793-87f4-b508619df552" providerId="AD" clId="Web-{FBF626B0-3B77-FC54-7810-70B2625247D0}" dt="2024-07-16T06:01:22.564" v="212" actId="1076"/>
        <pc:sldMkLst>
          <pc:docMk/>
          <pc:sldMk cId="3354229662" sldId="293"/>
        </pc:sldMkLst>
        <pc:spChg chg="mod">
          <ac:chgData name="Joaquin Gaw" userId="S::18065@my.sanctamaria.school.nz::ea8ed697-e161-4793-87f4-b508619df552" providerId="AD" clId="Web-{FBF626B0-3B77-FC54-7810-70B2625247D0}" dt="2024-07-16T06:01:22.564" v="212" actId="1076"/>
          <ac:spMkLst>
            <pc:docMk/>
            <pc:sldMk cId="3354229662" sldId="293"/>
            <ac:spMk id="3" creationId="{33B881B9-F9C7-0702-B5A2-F2333B840467}"/>
          </ac:spMkLst>
        </pc:spChg>
        <pc:spChg chg="mod">
          <ac:chgData name="Joaquin Gaw" userId="S::18065@my.sanctamaria.school.nz::ea8ed697-e161-4793-87f4-b508619df552" providerId="AD" clId="Web-{FBF626B0-3B77-FC54-7810-70B2625247D0}" dt="2024-07-16T05:47:49.856" v="146" actId="20577"/>
          <ac:spMkLst>
            <pc:docMk/>
            <pc:sldMk cId="3354229662" sldId="293"/>
            <ac:spMk id="11" creationId="{1E4EBF04-F031-014C-E93F-BD7576C9BC0B}"/>
          </ac:spMkLst>
        </pc:spChg>
      </pc:sldChg>
      <pc:sldChg chg="modSp">
        <pc:chgData name="Joaquin Gaw" userId="S::18065@my.sanctamaria.school.nz::ea8ed697-e161-4793-87f4-b508619df552" providerId="AD" clId="Web-{FBF626B0-3B77-FC54-7810-70B2625247D0}" dt="2024-07-16T05:48:39.357" v="164" actId="20577"/>
        <pc:sldMkLst>
          <pc:docMk/>
          <pc:sldMk cId="482439540" sldId="295"/>
        </pc:sldMkLst>
        <pc:spChg chg="mod">
          <ac:chgData name="Joaquin Gaw" userId="S::18065@my.sanctamaria.school.nz::ea8ed697-e161-4793-87f4-b508619df552" providerId="AD" clId="Web-{FBF626B0-3B77-FC54-7810-70B2625247D0}" dt="2024-07-16T05:48:39.357" v="164" actId="20577"/>
          <ac:spMkLst>
            <pc:docMk/>
            <pc:sldMk cId="482439540" sldId="295"/>
            <ac:spMk id="5" creationId="{CA800B69-D1EB-E088-B593-C8D03DA11840}"/>
          </ac:spMkLst>
        </pc:spChg>
      </pc:sldChg>
      <pc:sldChg chg="modSp">
        <pc:chgData name="Joaquin Gaw" userId="S::18065@my.sanctamaria.school.nz::ea8ed697-e161-4793-87f4-b508619df552" providerId="AD" clId="Web-{FBF626B0-3B77-FC54-7810-70B2625247D0}" dt="2024-07-16T05:47:36.106" v="143" actId="20577"/>
        <pc:sldMkLst>
          <pc:docMk/>
          <pc:sldMk cId="2205955768" sldId="298"/>
        </pc:sldMkLst>
        <pc:spChg chg="mod">
          <ac:chgData name="Joaquin Gaw" userId="S::18065@my.sanctamaria.school.nz::ea8ed697-e161-4793-87f4-b508619df552" providerId="AD" clId="Web-{FBF626B0-3B77-FC54-7810-70B2625247D0}" dt="2024-07-16T05:47:36.106" v="143"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FBF626B0-3B77-FC54-7810-70B2625247D0}" dt="2024-07-16T05:58:15.356" v="210" actId="20577"/>
        <pc:sldMkLst>
          <pc:docMk/>
          <pc:sldMk cId="194641269" sldId="302"/>
        </pc:sldMkLst>
        <pc:spChg chg="add mod">
          <ac:chgData name="Joaquin Gaw" userId="S::18065@my.sanctamaria.school.nz::ea8ed697-e161-4793-87f4-b508619df552" providerId="AD" clId="Web-{FBF626B0-3B77-FC54-7810-70B2625247D0}" dt="2024-07-16T05:50:14.782" v="182" actId="1076"/>
          <ac:spMkLst>
            <pc:docMk/>
            <pc:sldMk cId="194641269" sldId="302"/>
            <ac:spMk id="3" creationId="{C7E78DF8-7635-D5BB-3D4D-7AF1338CD609}"/>
          </ac:spMkLst>
        </pc:spChg>
        <pc:spChg chg="mod">
          <ac:chgData name="Joaquin Gaw" userId="S::18065@my.sanctamaria.school.nz::ea8ed697-e161-4793-87f4-b508619df552" providerId="AD" clId="Web-{FBF626B0-3B77-FC54-7810-70B2625247D0}" dt="2024-07-16T05:52:32.785" v="205" actId="1076"/>
          <ac:spMkLst>
            <pc:docMk/>
            <pc:sldMk cId="194641269" sldId="302"/>
            <ac:spMk id="6" creationId="{B1384A93-C646-D656-F6F4-1CBCB9BD3B60}"/>
          </ac:spMkLst>
        </pc:spChg>
        <pc:spChg chg="add mod">
          <ac:chgData name="Joaquin Gaw" userId="S::18065@my.sanctamaria.school.nz::ea8ed697-e161-4793-87f4-b508619df552" providerId="AD" clId="Web-{FBF626B0-3B77-FC54-7810-70B2625247D0}" dt="2024-07-16T05:50:18.438" v="184" actId="20577"/>
          <ac:spMkLst>
            <pc:docMk/>
            <pc:sldMk cId="194641269" sldId="302"/>
            <ac:spMk id="7" creationId="{5D5BAB9B-AAE8-ED5A-59D7-240EAC07C6BD}"/>
          </ac:spMkLst>
        </pc:spChg>
        <pc:spChg chg="add del">
          <ac:chgData name="Joaquin Gaw" userId="S::18065@my.sanctamaria.school.nz::ea8ed697-e161-4793-87f4-b508619df552" providerId="AD" clId="Web-{FBF626B0-3B77-FC54-7810-70B2625247D0}" dt="2024-07-16T05:50:21.907" v="186"/>
          <ac:spMkLst>
            <pc:docMk/>
            <pc:sldMk cId="194641269" sldId="302"/>
            <ac:spMk id="9" creationId="{CBF3B864-5735-84D9-2BB8-D2768651ED73}"/>
          </ac:spMkLst>
        </pc:spChg>
        <pc:spChg chg="mod">
          <ac:chgData name="Joaquin Gaw" userId="S::18065@my.sanctamaria.school.nz::ea8ed697-e161-4793-87f4-b508619df552" providerId="AD" clId="Web-{FBF626B0-3B77-FC54-7810-70B2625247D0}" dt="2024-07-16T05:48:44.154" v="168" actId="20577"/>
          <ac:spMkLst>
            <pc:docMk/>
            <pc:sldMk cId="194641269" sldId="302"/>
            <ac:spMk id="11" creationId="{F017049E-BF9C-689B-394B-8A154C1049FE}"/>
          </ac:spMkLst>
        </pc:spChg>
        <pc:spChg chg="add mod">
          <ac:chgData name="Joaquin Gaw" userId="S::18065@my.sanctamaria.school.nz::ea8ed697-e161-4793-87f4-b508619df552" providerId="AD" clId="Web-{FBF626B0-3B77-FC54-7810-70B2625247D0}" dt="2024-07-16T05:52:52.348" v="208" actId="1076"/>
          <ac:spMkLst>
            <pc:docMk/>
            <pc:sldMk cId="194641269" sldId="302"/>
            <ac:spMk id="14" creationId="{CF931121-5F57-30AB-C0F0-128BED3E210C}"/>
          </ac:spMkLst>
        </pc:spChg>
        <pc:spChg chg="add mod">
          <ac:chgData name="Joaquin Gaw" userId="S::18065@my.sanctamaria.school.nz::ea8ed697-e161-4793-87f4-b508619df552" providerId="AD" clId="Web-{FBF626B0-3B77-FC54-7810-70B2625247D0}" dt="2024-07-16T05:50:42.267" v="195" actId="1076"/>
          <ac:spMkLst>
            <pc:docMk/>
            <pc:sldMk cId="194641269" sldId="302"/>
            <ac:spMk id="15" creationId="{38283E4E-9A06-564D-9B8C-0E0810575844}"/>
          </ac:spMkLst>
        </pc:spChg>
        <pc:spChg chg="add mod">
          <ac:chgData name="Joaquin Gaw" userId="S::18065@my.sanctamaria.school.nz::ea8ed697-e161-4793-87f4-b508619df552" providerId="AD" clId="Web-{FBF626B0-3B77-FC54-7810-70B2625247D0}" dt="2024-07-16T05:58:15.356" v="210" actId="20577"/>
          <ac:spMkLst>
            <pc:docMk/>
            <pc:sldMk cId="194641269" sldId="302"/>
            <ac:spMk id="16" creationId="{114E17D5-C95B-07A1-A9A9-5A115F4B5DB2}"/>
          </ac:spMkLst>
        </pc:spChg>
        <pc:picChg chg="del mod">
          <ac:chgData name="Joaquin Gaw" userId="S::18065@my.sanctamaria.school.nz::ea8ed697-e161-4793-87f4-b508619df552" providerId="AD" clId="Web-{FBF626B0-3B77-FC54-7810-70B2625247D0}" dt="2024-07-16T05:50:11.078" v="181"/>
          <ac:picMkLst>
            <pc:docMk/>
            <pc:sldMk cId="194641269" sldId="302"/>
            <ac:picMk id="5" creationId="{A8B1F417-9750-B6E4-B127-8F23918A2CDF}"/>
          </ac:picMkLst>
        </pc:picChg>
        <pc:picChg chg="add del mod">
          <ac:chgData name="Joaquin Gaw" userId="S::18065@my.sanctamaria.school.nz::ea8ed697-e161-4793-87f4-b508619df552" providerId="AD" clId="Web-{FBF626B0-3B77-FC54-7810-70B2625247D0}" dt="2024-07-16T05:50:39.095" v="193"/>
          <ac:picMkLst>
            <pc:docMk/>
            <pc:sldMk cId="194641269" sldId="302"/>
            <ac:picMk id="8" creationId="{0CC28B43-721E-2581-C4CC-519241CEF0A9}"/>
          </ac:picMkLst>
        </pc:picChg>
        <pc:picChg chg="del mod">
          <ac:chgData name="Joaquin Gaw" userId="S::18065@my.sanctamaria.school.nz::ea8ed697-e161-4793-87f4-b508619df552" providerId="AD" clId="Web-{FBF626B0-3B77-FC54-7810-70B2625247D0}" dt="2024-07-16T05:52:04.691" v="201"/>
          <ac:picMkLst>
            <pc:docMk/>
            <pc:sldMk cId="194641269" sldId="302"/>
            <ac:picMk id="10" creationId="{847DFED5-7BED-FF9A-7869-C0E970FDBE50}"/>
          </ac:picMkLst>
        </pc:picChg>
        <pc:picChg chg="del mod">
          <ac:chgData name="Joaquin Gaw" userId="S::18065@my.sanctamaria.school.nz::ea8ed697-e161-4793-87f4-b508619df552" providerId="AD" clId="Web-{FBF626B0-3B77-FC54-7810-70B2625247D0}" dt="2024-07-16T05:46:20.635" v="108"/>
          <ac:picMkLst>
            <pc:docMk/>
            <pc:sldMk cId="194641269" sldId="302"/>
            <ac:picMk id="12" creationId="{D53362FC-17D4-7A70-C8F0-910B4D18CAA8}"/>
          </ac:picMkLst>
        </pc:picChg>
        <pc:picChg chg="add del mod">
          <ac:chgData name="Joaquin Gaw" userId="S::18065@my.sanctamaria.school.nz::ea8ed697-e161-4793-87f4-b508619df552" providerId="AD" clId="Web-{FBF626B0-3B77-FC54-7810-70B2625247D0}" dt="2024-07-16T05:52:07.253" v="203"/>
          <ac:picMkLst>
            <pc:docMk/>
            <pc:sldMk cId="194641269" sldId="302"/>
            <ac:picMk id="17" creationId="{0F0C84F1-3374-1E00-3C2C-2429922E617B}"/>
          </ac:picMkLst>
        </pc:picChg>
      </pc:sldChg>
      <pc:sldChg chg="modSp">
        <pc:chgData name="Joaquin Gaw" userId="S::18065@my.sanctamaria.school.nz::ea8ed697-e161-4793-87f4-b508619df552" providerId="AD" clId="Web-{FBF626B0-3B77-FC54-7810-70B2625247D0}" dt="2024-07-16T06:21:31.109" v="443" actId="20577"/>
        <pc:sldMkLst>
          <pc:docMk/>
          <pc:sldMk cId="708835750" sldId="305"/>
        </pc:sldMkLst>
        <pc:spChg chg="mod">
          <ac:chgData name="Joaquin Gaw" userId="S::18065@my.sanctamaria.school.nz::ea8ed697-e161-4793-87f4-b508619df552" providerId="AD" clId="Web-{FBF626B0-3B77-FC54-7810-70B2625247D0}" dt="2024-07-16T06:21:31.109" v="443" actId="20577"/>
          <ac:spMkLst>
            <pc:docMk/>
            <pc:sldMk cId="708835750" sldId="305"/>
            <ac:spMk id="2" creationId="{00000000-0000-0000-0000-000000000000}"/>
          </ac:spMkLst>
        </pc:spChg>
      </pc:sldChg>
      <pc:sldChg chg="del">
        <pc:chgData name="Joaquin Gaw" userId="S::18065@my.sanctamaria.school.nz::ea8ed697-e161-4793-87f4-b508619df552" providerId="AD" clId="Web-{FBF626B0-3B77-FC54-7810-70B2625247D0}" dt="2024-07-16T05:11:24.209" v="83"/>
        <pc:sldMkLst>
          <pc:docMk/>
          <pc:sldMk cId="456167794" sldId="306"/>
        </pc:sldMkLst>
      </pc:sldChg>
      <pc:sldChg chg="addSp delSp modSp modTransition">
        <pc:chgData name="Joaquin Gaw" userId="S::18065@my.sanctamaria.school.nz::ea8ed697-e161-4793-87f4-b508619df552" providerId="AD" clId="Web-{FBF626B0-3B77-FC54-7810-70B2625247D0}" dt="2024-07-16T05:07:37.235" v="76" actId="1076"/>
        <pc:sldMkLst>
          <pc:docMk/>
          <pc:sldMk cId="4232025885" sldId="310"/>
        </pc:sldMkLst>
        <pc:spChg chg="mod">
          <ac:chgData name="Joaquin Gaw" userId="S::18065@my.sanctamaria.school.nz::ea8ed697-e161-4793-87f4-b508619df552" providerId="AD" clId="Web-{FBF626B0-3B77-FC54-7810-70B2625247D0}" dt="2024-07-16T04:14:53.222" v="21" actId="20577"/>
          <ac:spMkLst>
            <pc:docMk/>
            <pc:sldMk cId="4232025885" sldId="310"/>
            <ac:spMk id="3" creationId="{5B68399D-040E-72E1-5BE1-82559BC616F7}"/>
          </ac:spMkLst>
        </pc:spChg>
        <pc:picChg chg="add del mod">
          <ac:chgData name="Joaquin Gaw" userId="S::18065@my.sanctamaria.school.nz::ea8ed697-e161-4793-87f4-b508619df552" providerId="AD" clId="Web-{FBF626B0-3B77-FC54-7810-70B2625247D0}" dt="2024-07-16T05:03:36.353" v="28"/>
          <ac:picMkLst>
            <pc:docMk/>
            <pc:sldMk cId="4232025885" sldId="310"/>
            <ac:picMk id="2" creationId="{546AED20-0A45-0082-AFAB-DBB8D64B07B3}"/>
          </ac:picMkLst>
        </pc:picChg>
        <pc:picChg chg="add del mod">
          <ac:chgData name="Joaquin Gaw" userId="S::18065@my.sanctamaria.school.nz::ea8ed697-e161-4793-87f4-b508619df552" providerId="AD" clId="Web-{FBF626B0-3B77-FC54-7810-70B2625247D0}" dt="2024-07-16T05:06:40.218" v="67"/>
          <ac:picMkLst>
            <pc:docMk/>
            <pc:sldMk cId="4232025885" sldId="310"/>
            <ac:picMk id="4" creationId="{F2B5D3FB-B72B-5708-570A-16E382589EE8}"/>
          </ac:picMkLst>
        </pc:picChg>
        <pc:picChg chg="add del mod">
          <ac:chgData name="Joaquin Gaw" userId="S::18065@my.sanctamaria.school.nz::ea8ed697-e161-4793-87f4-b508619df552" providerId="AD" clId="Web-{FBF626B0-3B77-FC54-7810-70B2625247D0}" dt="2024-07-16T05:06:55.624" v="72"/>
          <ac:picMkLst>
            <pc:docMk/>
            <pc:sldMk cId="4232025885" sldId="310"/>
            <ac:picMk id="6" creationId="{B2E56DA5-372D-120C-0B27-2FC1D865AED6}"/>
          </ac:picMkLst>
        </pc:picChg>
        <pc:picChg chg="del">
          <ac:chgData name="Joaquin Gaw" userId="S::18065@my.sanctamaria.school.nz::ea8ed697-e161-4793-87f4-b508619df552" providerId="AD" clId="Web-{FBF626B0-3B77-FC54-7810-70B2625247D0}" dt="2024-07-16T04:12:25.014" v="0"/>
          <ac:picMkLst>
            <pc:docMk/>
            <pc:sldMk cId="4232025885" sldId="310"/>
            <ac:picMk id="6" creationId="{C46D4B13-BFA3-6D88-1C9B-203E265CF8B3}"/>
          </ac:picMkLst>
        </pc:picChg>
        <pc:picChg chg="add del mod">
          <ac:chgData name="Joaquin Gaw" userId="S::18065@my.sanctamaria.school.nz::ea8ed697-e161-4793-87f4-b508619df552" providerId="AD" clId="Web-{FBF626B0-3B77-FC54-7810-70B2625247D0}" dt="2024-07-16T05:07:35.641" v="75"/>
          <ac:picMkLst>
            <pc:docMk/>
            <pc:sldMk cId="4232025885" sldId="310"/>
            <ac:picMk id="7" creationId="{30EC875D-FEAE-F457-5CF4-3C857A01D849}"/>
          </ac:picMkLst>
        </pc:picChg>
        <pc:picChg chg="add mod">
          <ac:chgData name="Joaquin Gaw" userId="S::18065@my.sanctamaria.school.nz::ea8ed697-e161-4793-87f4-b508619df552" providerId="AD" clId="Web-{FBF626B0-3B77-FC54-7810-70B2625247D0}" dt="2024-07-16T05:07:37.235" v="76" actId="1076"/>
          <ac:picMkLst>
            <pc:docMk/>
            <pc:sldMk cId="4232025885" sldId="310"/>
            <ac:picMk id="8" creationId="{32FCB73C-4820-1DF2-2726-17DCB625B739}"/>
          </ac:picMkLst>
        </pc:picChg>
      </pc:sldChg>
      <pc:sldChg chg="addSp delSp modSp modTransition">
        <pc:chgData name="Joaquin Gaw" userId="S::18065@my.sanctamaria.school.nz::ea8ed697-e161-4793-87f4-b508619df552" providerId="AD" clId="Web-{FBF626B0-3B77-FC54-7810-70B2625247D0}" dt="2024-07-16T05:06:17.858" v="66" actId="1076"/>
        <pc:sldMkLst>
          <pc:docMk/>
          <pc:sldMk cId="107500155" sldId="311"/>
        </pc:sldMkLst>
        <pc:spChg chg="mod">
          <ac:chgData name="Joaquin Gaw" userId="S::18065@my.sanctamaria.school.nz::ea8ed697-e161-4793-87f4-b508619df552" providerId="AD" clId="Web-{FBF626B0-3B77-FC54-7810-70B2625247D0}" dt="2024-07-16T04:15:02.050" v="25" actId="20577"/>
          <ac:spMkLst>
            <pc:docMk/>
            <pc:sldMk cId="107500155" sldId="311"/>
            <ac:spMk id="3" creationId="{5B68399D-040E-72E1-5BE1-82559BC616F7}"/>
          </ac:spMkLst>
        </pc:spChg>
        <pc:picChg chg="add del mod">
          <ac:chgData name="Joaquin Gaw" userId="S::18065@my.sanctamaria.school.nz::ea8ed697-e161-4793-87f4-b508619df552" providerId="AD" clId="Web-{FBF626B0-3B77-FC54-7810-70B2625247D0}" dt="2024-07-16T05:03:55.838" v="32"/>
          <ac:picMkLst>
            <pc:docMk/>
            <pc:sldMk cId="107500155" sldId="311"/>
            <ac:picMk id="2" creationId="{56E0DADB-5309-745E-05D0-DBC9C6F933B4}"/>
          </ac:picMkLst>
        </pc:picChg>
        <pc:picChg chg="add del mod">
          <ac:chgData name="Joaquin Gaw" userId="S::18065@my.sanctamaria.school.nz::ea8ed697-e161-4793-87f4-b508619df552" providerId="AD" clId="Web-{FBF626B0-3B77-FC54-7810-70B2625247D0}" dt="2024-07-16T05:06:03.060" v="62"/>
          <ac:picMkLst>
            <pc:docMk/>
            <pc:sldMk cId="107500155" sldId="311"/>
            <ac:picMk id="4" creationId="{EADB531B-6FD5-A30D-1C9F-3231223D7DE0}"/>
          </ac:picMkLst>
        </pc:picChg>
        <pc:picChg chg="del">
          <ac:chgData name="Joaquin Gaw" userId="S::18065@my.sanctamaria.school.nz::ea8ed697-e161-4793-87f4-b508619df552" providerId="AD" clId="Web-{FBF626B0-3B77-FC54-7810-70B2625247D0}" dt="2024-07-16T04:12:41.187" v="5"/>
          <ac:picMkLst>
            <pc:docMk/>
            <pc:sldMk cId="107500155" sldId="311"/>
            <ac:picMk id="6" creationId="{838D2168-BAA8-4999-1922-7FFD0B1FA142}"/>
          </ac:picMkLst>
        </pc:picChg>
        <pc:picChg chg="add mod">
          <ac:chgData name="Joaquin Gaw" userId="S::18065@my.sanctamaria.school.nz::ea8ed697-e161-4793-87f4-b508619df552" providerId="AD" clId="Web-{FBF626B0-3B77-FC54-7810-70B2625247D0}" dt="2024-07-16T05:06:17.858" v="66" actId="1076"/>
          <ac:picMkLst>
            <pc:docMk/>
            <pc:sldMk cId="107500155" sldId="311"/>
            <ac:picMk id="6" creationId="{8B916947-3739-0158-E4E3-E321BAA98325}"/>
          </ac:picMkLst>
        </pc:picChg>
      </pc:sldChg>
      <pc:sldChg chg="addSp delSp modSp add replId">
        <pc:chgData name="Joaquin Gaw" userId="S::18065@my.sanctamaria.school.nz::ea8ed697-e161-4793-87f4-b508619df552" providerId="AD" clId="Web-{FBF626B0-3B77-FC54-7810-70B2625247D0}" dt="2024-07-16T05:05:52.482" v="61" actId="1076"/>
        <pc:sldMkLst>
          <pc:docMk/>
          <pc:sldMk cId="1978416540" sldId="312"/>
        </pc:sldMkLst>
        <pc:picChg chg="add del mod">
          <ac:chgData name="Joaquin Gaw" userId="S::18065@my.sanctamaria.school.nz::ea8ed697-e161-4793-87f4-b508619df552" providerId="AD" clId="Web-{FBF626B0-3B77-FC54-7810-70B2625247D0}" dt="2024-07-16T05:04:53.355" v="48"/>
          <ac:picMkLst>
            <pc:docMk/>
            <pc:sldMk cId="1978416540" sldId="312"/>
            <ac:picMk id="2" creationId="{A696207B-05D8-2C37-D878-32F4FC50E14B}"/>
          </ac:picMkLst>
        </pc:picChg>
        <pc:picChg chg="del">
          <ac:chgData name="Joaquin Gaw" userId="S::18065@my.sanctamaria.school.nz::ea8ed697-e161-4793-87f4-b508619df552" providerId="AD" clId="Web-{FBF626B0-3B77-FC54-7810-70B2625247D0}" dt="2024-07-16T05:04:05.182" v="37"/>
          <ac:picMkLst>
            <pc:docMk/>
            <pc:sldMk cId="1978416540" sldId="312"/>
            <ac:picMk id="4" creationId="{EADB531B-6FD5-A30D-1C9F-3231223D7DE0}"/>
          </ac:picMkLst>
        </pc:picChg>
        <pc:picChg chg="add del mod">
          <ac:chgData name="Joaquin Gaw" userId="S::18065@my.sanctamaria.school.nz::ea8ed697-e161-4793-87f4-b508619df552" providerId="AD" clId="Web-{FBF626B0-3B77-FC54-7810-70B2625247D0}" dt="2024-07-16T05:05:29.388" v="53"/>
          <ac:picMkLst>
            <pc:docMk/>
            <pc:sldMk cId="1978416540" sldId="312"/>
            <ac:picMk id="6" creationId="{3B1DE7EE-52C4-2565-0901-0690AABAA608}"/>
          </ac:picMkLst>
        </pc:picChg>
        <pc:picChg chg="add mod">
          <ac:chgData name="Joaquin Gaw" userId="S::18065@my.sanctamaria.school.nz::ea8ed697-e161-4793-87f4-b508619df552" providerId="AD" clId="Web-{FBF626B0-3B77-FC54-7810-70B2625247D0}" dt="2024-07-16T05:05:52.482" v="61" actId="1076"/>
          <ac:picMkLst>
            <pc:docMk/>
            <pc:sldMk cId="1978416540" sldId="312"/>
            <ac:picMk id="7" creationId="{A01DAA55-2EE6-DCEA-4051-0A89063EB26B}"/>
          </ac:picMkLst>
        </pc:picChg>
      </pc:sldChg>
      <pc:sldChg chg="add replId">
        <pc:chgData name="Joaquin Gaw" userId="S::18065@my.sanctamaria.school.nz::ea8ed697-e161-4793-87f4-b508619df552" providerId="AD" clId="Web-{FBF626B0-3B77-FC54-7810-70B2625247D0}" dt="2024-07-16T05:06:54.234" v="71"/>
        <pc:sldMkLst>
          <pc:docMk/>
          <pc:sldMk cId="1661005595" sldId="313"/>
        </pc:sldMkLst>
      </pc:sldChg>
      <pc:sldChg chg="addSp modSp add ord replId">
        <pc:chgData name="Joaquin Gaw" userId="S::18065@my.sanctamaria.school.nz::ea8ed697-e161-4793-87f4-b508619df552" providerId="AD" clId="Web-{FBF626B0-3B77-FC54-7810-70B2625247D0}" dt="2024-07-16T05:16:04.436" v="98" actId="1076"/>
        <pc:sldMkLst>
          <pc:docMk/>
          <pc:sldMk cId="4050881604" sldId="314"/>
        </pc:sldMkLst>
        <pc:spChg chg="mod">
          <ac:chgData name="Joaquin Gaw" userId="S::18065@my.sanctamaria.school.nz::ea8ed697-e161-4793-87f4-b508619df552" providerId="AD" clId="Web-{FBF626B0-3B77-FC54-7810-70B2625247D0}" dt="2024-07-16T05:11:41.132" v="88" actId="20577"/>
          <ac:spMkLst>
            <pc:docMk/>
            <pc:sldMk cId="4050881604" sldId="314"/>
            <ac:spMk id="5" creationId="{A173005B-9AF4-22F3-AAAA-51716B283C5B}"/>
          </ac:spMkLst>
        </pc:spChg>
        <pc:spChg chg="mod">
          <ac:chgData name="Joaquin Gaw" userId="S::18065@my.sanctamaria.school.nz::ea8ed697-e161-4793-87f4-b508619df552" providerId="AD" clId="Web-{FBF626B0-3B77-FC54-7810-70B2625247D0}" dt="2024-07-16T05:11:34.632" v="84" actId="20577"/>
          <ac:spMkLst>
            <pc:docMk/>
            <pc:sldMk cId="4050881604" sldId="314"/>
            <ac:spMk id="7" creationId="{CDB5AE14-C123-572B-EE99-3BA50DAE9A33}"/>
          </ac:spMkLst>
        </pc:spChg>
        <pc:picChg chg="add mod">
          <ac:chgData name="Joaquin Gaw" userId="S::18065@my.sanctamaria.school.nz::ea8ed697-e161-4793-87f4-b508619df552" providerId="AD" clId="Web-{FBF626B0-3B77-FC54-7810-70B2625247D0}" dt="2024-07-16T05:16:04.436" v="98" actId="1076"/>
          <ac:picMkLst>
            <pc:docMk/>
            <pc:sldMk cId="4050881604" sldId="314"/>
            <ac:picMk id="2" creationId="{3019791B-D6D5-D737-F54D-336E49D660B0}"/>
          </ac:picMkLst>
        </pc:picChg>
      </pc:sldChg>
      <pc:sldChg chg="add del replId">
        <pc:chgData name="Joaquin Gaw" userId="S::18065@my.sanctamaria.school.nz::ea8ed697-e161-4793-87f4-b508619df552" providerId="AD" clId="Web-{FBF626B0-3B77-FC54-7810-70B2625247D0}" dt="2024-07-16T06:01:42.736" v="216"/>
        <pc:sldMkLst>
          <pc:docMk/>
          <pc:sldMk cId="445810237" sldId="315"/>
        </pc:sldMkLst>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ea8ed697-e161-4793-87f4-b508619df552" providerId="ADAL" clId="{F856CD20-C2FB-474E-9A7E-F0CF1B42DEC4}"/>
    <pc:docChg chg="undo redo custSel addSld delSld modSld sldOrd modSection">
      <pc:chgData name="Joaquin Gaw" userId="ea8ed697-e161-4793-87f4-b508619df552" providerId="ADAL" clId="{F856CD20-C2FB-474E-9A7E-F0CF1B42DEC4}" dt="2024-07-20T13:01:21.561" v="9907" actId="20577"/>
      <pc:docMkLst>
        <pc:docMk/>
      </pc:docMkLst>
      <pc:sldChg chg="modSp mod">
        <pc:chgData name="Joaquin Gaw" userId="ea8ed697-e161-4793-87f4-b508619df552" providerId="ADAL" clId="{F856CD20-C2FB-474E-9A7E-F0CF1B42DEC4}" dt="2024-07-17T13:18:52.329" v="2238" actId="20577"/>
        <pc:sldMkLst>
          <pc:docMk/>
          <pc:sldMk cId="895423612" sldId="264"/>
        </pc:sldMkLst>
        <pc:spChg chg="mod">
          <ac:chgData name="Joaquin Gaw" userId="ea8ed697-e161-4793-87f4-b508619df552" providerId="ADAL" clId="{F856CD20-C2FB-474E-9A7E-F0CF1B42DEC4}" dt="2024-07-17T13:18:52.329" v="2238" actId="20577"/>
          <ac:spMkLst>
            <pc:docMk/>
            <pc:sldMk cId="895423612" sldId="264"/>
            <ac:spMk id="3" creationId="{00000000-0000-0000-0000-000000000000}"/>
          </ac:spMkLst>
        </pc:spChg>
      </pc:sldChg>
      <pc:sldChg chg="addSp delSp modSp mod">
        <pc:chgData name="Joaquin Gaw" userId="ea8ed697-e161-4793-87f4-b508619df552" providerId="ADAL" clId="{F856CD20-C2FB-474E-9A7E-F0CF1B42DEC4}" dt="2024-07-18T06:19:31.564" v="2250" actId="14100"/>
        <pc:sldMkLst>
          <pc:docMk/>
          <pc:sldMk cId="2562898663" sldId="266"/>
        </pc:sldMkLst>
        <pc:spChg chg="mod">
          <ac:chgData name="Joaquin Gaw" userId="ea8ed697-e161-4793-87f4-b508619df552" providerId="ADAL" clId="{F856CD20-C2FB-474E-9A7E-F0CF1B42DEC4}" dt="2024-07-18T06:19:31.564" v="2250" actId="14100"/>
          <ac:spMkLst>
            <pc:docMk/>
            <pc:sldMk cId="2562898663" sldId="266"/>
            <ac:spMk id="3" creationId="{00000000-0000-0000-0000-000000000000}"/>
          </ac:spMkLst>
        </pc:spChg>
        <pc:picChg chg="add del mod">
          <ac:chgData name="Joaquin Gaw" userId="ea8ed697-e161-4793-87f4-b508619df552" providerId="ADAL" clId="{F856CD20-C2FB-474E-9A7E-F0CF1B42DEC4}" dt="2024-07-18T06:19:28.267" v="2249" actId="478"/>
          <ac:picMkLst>
            <pc:docMk/>
            <pc:sldMk cId="2562898663" sldId="266"/>
            <ac:picMk id="5" creationId="{35B509E0-EE0A-53ED-E1A4-FDDFAF2D4517}"/>
          </ac:picMkLst>
        </pc:picChg>
      </pc:sldChg>
      <pc:sldChg chg="modSp mod">
        <pc:chgData name="Joaquin Gaw" userId="ea8ed697-e161-4793-87f4-b508619df552" providerId="ADAL" clId="{F856CD20-C2FB-474E-9A7E-F0CF1B42DEC4}" dt="2024-07-17T12:22:53.148" v="2132" actId="20577"/>
        <pc:sldMkLst>
          <pc:docMk/>
          <pc:sldMk cId="2873264670" sldId="271"/>
        </pc:sldMkLst>
        <pc:spChg chg="mod">
          <ac:chgData name="Joaquin Gaw" userId="ea8ed697-e161-4793-87f4-b508619df552" providerId="ADAL" clId="{F856CD20-C2FB-474E-9A7E-F0CF1B42DEC4}" dt="2024-07-17T12:22:53.148" v="2132" actId="20577"/>
          <ac:spMkLst>
            <pc:docMk/>
            <pc:sldMk cId="2873264670" sldId="271"/>
            <ac:spMk id="3" creationId="{00000000-0000-0000-0000-000000000000}"/>
          </ac:spMkLst>
        </pc:spChg>
      </pc:sldChg>
      <pc:sldChg chg="addSp delSp modSp mod">
        <pc:chgData name="Joaquin Gaw" userId="ea8ed697-e161-4793-87f4-b508619df552" providerId="ADAL" clId="{F856CD20-C2FB-474E-9A7E-F0CF1B42DEC4}" dt="2024-07-18T06:18:49.095" v="2241" actId="21"/>
        <pc:sldMkLst>
          <pc:docMk/>
          <pc:sldMk cId="2290261641" sldId="274"/>
        </pc:sldMkLst>
        <pc:picChg chg="add del mod">
          <ac:chgData name="Joaquin Gaw" userId="ea8ed697-e161-4793-87f4-b508619df552" providerId="ADAL" clId="{F856CD20-C2FB-474E-9A7E-F0CF1B42DEC4}" dt="2024-07-18T06:18:49.095" v="2241" actId="21"/>
          <ac:picMkLst>
            <pc:docMk/>
            <pc:sldMk cId="2290261641" sldId="274"/>
            <ac:picMk id="5" creationId="{35B509E0-EE0A-53ED-E1A4-FDDFAF2D4517}"/>
          </ac:picMkLst>
        </pc:picChg>
      </pc:sldChg>
      <pc:sldChg chg="addSp delSp modSp mod">
        <pc:chgData name="Joaquin Gaw" userId="ea8ed697-e161-4793-87f4-b508619df552" providerId="ADAL" clId="{F856CD20-C2FB-474E-9A7E-F0CF1B42DEC4}" dt="2024-07-16T05:57:25.358" v="91" actId="207"/>
        <pc:sldMkLst>
          <pc:docMk/>
          <pc:sldMk cId="194641269" sldId="302"/>
        </pc:sldMkLst>
        <pc:spChg chg="mod">
          <ac:chgData name="Joaquin Gaw" userId="ea8ed697-e161-4793-87f4-b508619df552" providerId="ADAL" clId="{F856CD20-C2FB-474E-9A7E-F0CF1B42DEC4}" dt="2024-07-16T05:53:34.363" v="78" actId="207"/>
          <ac:spMkLst>
            <pc:docMk/>
            <pc:sldMk cId="194641269" sldId="302"/>
            <ac:spMk id="3" creationId="{C7E78DF8-7635-D5BB-3D4D-7AF1338CD609}"/>
          </ac:spMkLst>
        </pc:spChg>
        <pc:spChg chg="mod">
          <ac:chgData name="Joaquin Gaw" userId="ea8ed697-e161-4793-87f4-b508619df552" providerId="ADAL" clId="{F856CD20-C2FB-474E-9A7E-F0CF1B42DEC4}" dt="2024-07-16T05:54:55.152" v="80" actId="207"/>
          <ac:spMkLst>
            <pc:docMk/>
            <pc:sldMk cId="194641269" sldId="302"/>
            <ac:spMk id="6" creationId="{B1384A93-C646-D656-F6F4-1CBCB9BD3B60}"/>
          </ac:spMkLst>
        </pc:spChg>
        <pc:spChg chg="mod">
          <ac:chgData name="Joaquin Gaw" userId="ea8ed697-e161-4793-87f4-b508619df552" providerId="ADAL" clId="{F856CD20-C2FB-474E-9A7E-F0CF1B42DEC4}" dt="2024-07-16T05:52:39.249" v="75" actId="1076"/>
          <ac:spMkLst>
            <pc:docMk/>
            <pc:sldMk cId="194641269" sldId="302"/>
            <ac:spMk id="7" creationId="{5D5BAB9B-AAE8-ED5A-59D7-240EAC07C6BD}"/>
          </ac:spMkLst>
        </pc:spChg>
        <pc:spChg chg="mod">
          <ac:chgData name="Joaquin Gaw" userId="ea8ed697-e161-4793-87f4-b508619df552" providerId="ADAL" clId="{F856CD20-C2FB-474E-9A7E-F0CF1B42DEC4}" dt="2024-07-16T05:57:25.358" v="91" actId="207"/>
          <ac:spMkLst>
            <pc:docMk/>
            <pc:sldMk cId="194641269" sldId="302"/>
            <ac:spMk id="15" creationId="{38283E4E-9A06-564D-9B8C-0E0810575844}"/>
          </ac:spMkLst>
        </pc:spChg>
        <pc:spChg chg="mod">
          <ac:chgData name="Joaquin Gaw" userId="ea8ed697-e161-4793-87f4-b508619df552" providerId="ADAL" clId="{F856CD20-C2FB-474E-9A7E-F0CF1B42DEC4}" dt="2024-07-16T05:57:01.118" v="89" actId="20577"/>
          <ac:spMkLst>
            <pc:docMk/>
            <pc:sldMk cId="194641269" sldId="302"/>
            <ac:spMk id="16" creationId="{114E17D5-C95B-07A1-A9A9-5A115F4B5DB2}"/>
          </ac:spMkLst>
        </pc:spChg>
        <pc:picChg chg="add mod">
          <ac:chgData name="Joaquin Gaw" userId="ea8ed697-e161-4793-87f4-b508619df552" providerId="ADAL" clId="{F856CD20-C2FB-474E-9A7E-F0CF1B42DEC4}" dt="2024-07-16T05:42:08.665" v="69" actId="1076"/>
          <ac:picMkLst>
            <pc:docMk/>
            <pc:sldMk cId="194641269" sldId="302"/>
            <ac:picMk id="5" creationId="{A8B1F417-9750-B6E4-B127-8F23918A2CDF}"/>
          </ac:picMkLst>
        </pc:picChg>
        <pc:picChg chg="add mod">
          <ac:chgData name="Joaquin Gaw" userId="ea8ed697-e161-4793-87f4-b508619df552" providerId="ADAL" clId="{F856CD20-C2FB-474E-9A7E-F0CF1B42DEC4}" dt="2024-07-16T05:42:05.513" v="68" actId="1076"/>
          <ac:picMkLst>
            <pc:docMk/>
            <pc:sldMk cId="194641269" sldId="302"/>
            <ac:picMk id="8" creationId="{0CC28B43-721E-2581-C4CC-519241CEF0A9}"/>
          </ac:picMkLst>
        </pc:picChg>
        <pc:picChg chg="add mod">
          <ac:chgData name="Joaquin Gaw" userId="ea8ed697-e161-4793-87f4-b508619df552" providerId="ADAL" clId="{F856CD20-C2FB-474E-9A7E-F0CF1B42DEC4}" dt="2024-07-16T05:42:21.220" v="72" actId="1076"/>
          <ac:picMkLst>
            <pc:docMk/>
            <pc:sldMk cId="194641269" sldId="302"/>
            <ac:picMk id="10" creationId="{847DFED5-7BED-FF9A-7869-C0E970FDBE50}"/>
          </ac:picMkLst>
        </pc:picChg>
        <pc:picChg chg="add mod ord">
          <ac:chgData name="Joaquin Gaw" userId="ea8ed697-e161-4793-87f4-b508619df552" providerId="ADAL" clId="{F856CD20-C2FB-474E-9A7E-F0CF1B42DEC4}" dt="2024-07-16T05:42:16.246" v="71" actId="171"/>
          <ac:picMkLst>
            <pc:docMk/>
            <pc:sldMk cId="194641269" sldId="302"/>
            <ac:picMk id="12" creationId="{D53362FC-17D4-7A70-C8F0-910B4D18CAA8}"/>
          </ac:picMkLst>
        </pc:picChg>
        <pc:picChg chg="del">
          <ac:chgData name="Joaquin Gaw" userId="ea8ed697-e161-4793-87f4-b508619df552" providerId="ADAL" clId="{F856CD20-C2FB-474E-9A7E-F0CF1B42DEC4}" dt="2024-07-16T05:39:36.223" v="54" actId="478"/>
          <ac:picMkLst>
            <pc:docMk/>
            <pc:sldMk cId="194641269" sldId="302"/>
            <ac:picMk id="13" creationId="{60B3199D-BBD8-A4AE-063C-24AF636E31BD}"/>
          </ac:picMkLst>
        </pc:picChg>
      </pc:sldChg>
      <pc:sldChg chg="modSp mod">
        <pc:chgData name="Joaquin Gaw" userId="ea8ed697-e161-4793-87f4-b508619df552" providerId="ADAL" clId="{F856CD20-C2FB-474E-9A7E-F0CF1B42DEC4}" dt="2024-07-17T12:17:12.049" v="1768" actId="27636"/>
        <pc:sldMkLst>
          <pc:docMk/>
          <pc:sldMk cId="1765837220" sldId="307"/>
        </pc:sldMkLst>
        <pc:spChg chg="mod">
          <ac:chgData name="Joaquin Gaw" userId="ea8ed697-e161-4793-87f4-b508619df552" providerId="ADAL" clId="{F856CD20-C2FB-474E-9A7E-F0CF1B42DEC4}" dt="2024-07-17T12:17:12.049" v="1768" actId="27636"/>
          <ac:spMkLst>
            <pc:docMk/>
            <pc:sldMk cId="1765837220" sldId="307"/>
            <ac:spMk id="3" creationId="{5B68399D-040E-72E1-5BE1-82559BC616F7}"/>
          </ac:spMkLst>
        </pc:spChg>
      </pc:sldChg>
      <pc:sldChg chg="addSp delSp modSp mod">
        <pc:chgData name="Joaquin Gaw" userId="ea8ed697-e161-4793-87f4-b508619df552" providerId="ADAL" clId="{F856CD20-C2FB-474E-9A7E-F0CF1B42DEC4}" dt="2024-07-17T04:53:17.953" v="361" actId="207"/>
        <pc:sldMkLst>
          <pc:docMk/>
          <pc:sldMk cId="1462482067" sldId="308"/>
        </pc:sldMkLst>
        <pc:spChg chg="mod">
          <ac:chgData name="Joaquin Gaw" userId="ea8ed697-e161-4793-87f4-b508619df552" providerId="ADAL" clId="{F856CD20-C2FB-474E-9A7E-F0CF1B42DEC4}" dt="2024-07-16T05:19:55.975" v="29" actId="207"/>
          <ac:spMkLst>
            <pc:docMk/>
            <pc:sldMk cId="1462482067" sldId="308"/>
            <ac:spMk id="3" creationId="{18321CD7-20FE-6F26-3E88-794D0BBDA49D}"/>
          </ac:spMkLst>
        </pc:spChg>
        <pc:spChg chg="mod">
          <ac:chgData name="Joaquin Gaw" userId="ea8ed697-e161-4793-87f4-b508619df552" providerId="ADAL" clId="{F856CD20-C2FB-474E-9A7E-F0CF1B42DEC4}" dt="2024-07-17T04:53:17.953" v="361" actId="207"/>
          <ac:spMkLst>
            <pc:docMk/>
            <pc:sldMk cId="1462482067" sldId="308"/>
            <ac:spMk id="13" creationId="{25FE4662-F804-5599-BA10-BC8E2DF0C0F7}"/>
          </ac:spMkLst>
        </pc:spChg>
        <pc:spChg chg="mod">
          <ac:chgData name="Joaquin Gaw" userId="ea8ed697-e161-4793-87f4-b508619df552" providerId="ADAL" clId="{F856CD20-C2FB-474E-9A7E-F0CF1B42DEC4}" dt="2024-07-16T05:19:46.430" v="26" actId="207"/>
          <ac:spMkLst>
            <pc:docMk/>
            <pc:sldMk cId="1462482067" sldId="308"/>
            <ac:spMk id="14" creationId="{22448398-B851-4DDB-CAA6-A185E65C12D9}"/>
          </ac:spMkLst>
        </pc:spChg>
        <pc:spChg chg="mod">
          <ac:chgData name="Joaquin Gaw" userId="ea8ed697-e161-4793-87f4-b508619df552" providerId="ADAL" clId="{F856CD20-C2FB-474E-9A7E-F0CF1B42DEC4}" dt="2024-07-16T05:21:55.789" v="45" actId="207"/>
          <ac:spMkLst>
            <pc:docMk/>
            <pc:sldMk cId="1462482067" sldId="308"/>
            <ac:spMk id="17" creationId="{CF475006-7B56-AD36-0360-8234EA877F64}"/>
          </ac:spMkLst>
        </pc:spChg>
        <pc:picChg chg="del">
          <ac:chgData name="Joaquin Gaw" userId="ea8ed697-e161-4793-87f4-b508619df552" providerId="ADAL" clId="{F856CD20-C2FB-474E-9A7E-F0CF1B42DEC4}" dt="2024-07-16T05:19:48.142" v="27" actId="478"/>
          <ac:picMkLst>
            <pc:docMk/>
            <pc:sldMk cId="1462482067" sldId="308"/>
            <ac:picMk id="2" creationId="{FE62E4C5-8F2C-41C3-F8C0-0E92B84D62FF}"/>
          </ac:picMkLst>
        </pc:picChg>
        <pc:picChg chg="del">
          <ac:chgData name="Joaquin Gaw" userId="ea8ed697-e161-4793-87f4-b508619df552" providerId="ADAL" clId="{F856CD20-C2FB-474E-9A7E-F0CF1B42DEC4}" dt="2024-07-16T05:19:56.943" v="30" actId="478"/>
          <ac:picMkLst>
            <pc:docMk/>
            <pc:sldMk cId="1462482067" sldId="308"/>
            <ac:picMk id="4" creationId="{A559B17B-9C1C-2BF6-6F20-450ECF464F94}"/>
          </ac:picMkLst>
        </pc:picChg>
        <pc:picChg chg="add del">
          <ac:chgData name="Joaquin Gaw" userId="ea8ed697-e161-4793-87f4-b508619df552" providerId="ADAL" clId="{F856CD20-C2FB-474E-9A7E-F0CF1B42DEC4}" dt="2024-07-16T05:21:53.121" v="43" actId="478"/>
          <ac:picMkLst>
            <pc:docMk/>
            <pc:sldMk cId="1462482067" sldId="308"/>
            <ac:picMk id="8" creationId="{A1462F4A-0E29-EBFE-C2EA-0159210B5AD5}"/>
          </ac:picMkLst>
        </pc:picChg>
      </pc:sldChg>
      <pc:sldChg chg="addSp delSp modSp mod">
        <pc:chgData name="Joaquin Gaw" userId="ea8ed697-e161-4793-87f4-b508619df552" providerId="ADAL" clId="{F856CD20-C2FB-474E-9A7E-F0CF1B42DEC4}" dt="2024-07-16T05:37:49.438" v="53" actId="207"/>
        <pc:sldMkLst>
          <pc:docMk/>
          <pc:sldMk cId="109196033" sldId="309"/>
        </pc:sldMkLst>
        <pc:spChg chg="mod">
          <ac:chgData name="Joaquin Gaw" userId="ea8ed697-e161-4793-87f4-b508619df552" providerId="ADAL" clId="{F856CD20-C2FB-474E-9A7E-F0CF1B42DEC4}" dt="2024-07-16T05:20:18.096" v="35" actId="207"/>
          <ac:spMkLst>
            <pc:docMk/>
            <pc:sldMk cId="109196033" sldId="309"/>
            <ac:spMk id="3" creationId="{18321CD7-20FE-6F26-3E88-794D0BBDA49D}"/>
          </ac:spMkLst>
        </pc:spChg>
        <pc:spChg chg="mod">
          <ac:chgData name="Joaquin Gaw" userId="ea8ed697-e161-4793-87f4-b508619df552" providerId="ADAL" clId="{F856CD20-C2FB-474E-9A7E-F0CF1B42DEC4}" dt="2024-07-16T05:37:49.438" v="53" actId="207"/>
          <ac:spMkLst>
            <pc:docMk/>
            <pc:sldMk cId="109196033" sldId="309"/>
            <ac:spMk id="13" creationId="{25FE4662-F804-5599-BA10-BC8E2DF0C0F7}"/>
          </ac:spMkLst>
        </pc:spChg>
        <pc:spChg chg="mod">
          <ac:chgData name="Joaquin Gaw" userId="ea8ed697-e161-4793-87f4-b508619df552" providerId="ADAL" clId="{F856CD20-C2FB-474E-9A7E-F0CF1B42DEC4}" dt="2024-07-16T05:20:09.300" v="32" actId="207"/>
          <ac:spMkLst>
            <pc:docMk/>
            <pc:sldMk cId="109196033" sldId="309"/>
            <ac:spMk id="14" creationId="{22448398-B851-4DDB-CAA6-A185E65C12D9}"/>
          </ac:spMkLst>
        </pc:spChg>
        <pc:spChg chg="mod">
          <ac:chgData name="Joaquin Gaw" userId="ea8ed697-e161-4793-87f4-b508619df552" providerId="ADAL" clId="{F856CD20-C2FB-474E-9A7E-F0CF1B42DEC4}" dt="2024-07-16T05:20:36.403" v="40" actId="207"/>
          <ac:spMkLst>
            <pc:docMk/>
            <pc:sldMk cId="109196033" sldId="309"/>
            <ac:spMk id="17" creationId="{CF475006-7B56-AD36-0360-8234EA877F64}"/>
          </ac:spMkLst>
        </pc:spChg>
        <pc:picChg chg="del">
          <ac:chgData name="Joaquin Gaw" userId="ea8ed697-e161-4793-87f4-b508619df552" providerId="ADAL" clId="{F856CD20-C2FB-474E-9A7E-F0CF1B42DEC4}" dt="2024-07-16T05:20:37.446" v="41" actId="478"/>
          <ac:picMkLst>
            <pc:docMk/>
            <pc:sldMk cId="109196033" sldId="309"/>
            <ac:picMk id="8" creationId="{D82DC5D0-6038-DFFD-198A-F88E9D043697}"/>
          </ac:picMkLst>
        </pc:picChg>
        <pc:picChg chg="del">
          <ac:chgData name="Joaquin Gaw" userId="ea8ed697-e161-4793-87f4-b508619df552" providerId="ADAL" clId="{F856CD20-C2FB-474E-9A7E-F0CF1B42DEC4}" dt="2024-07-16T05:20:10.501" v="33" actId="478"/>
          <ac:picMkLst>
            <pc:docMk/>
            <pc:sldMk cId="109196033" sldId="309"/>
            <ac:picMk id="18" creationId="{37FA2EBC-DB0B-5251-7947-A985A637217B}"/>
          </ac:picMkLst>
        </pc:picChg>
        <pc:picChg chg="add del mod">
          <ac:chgData name="Joaquin Gaw" userId="ea8ed697-e161-4793-87f4-b508619df552" providerId="ADAL" clId="{F856CD20-C2FB-474E-9A7E-F0CF1B42DEC4}" dt="2024-07-16T05:20:25.565" v="38" actId="14100"/>
          <ac:picMkLst>
            <pc:docMk/>
            <pc:sldMk cId="109196033" sldId="309"/>
            <ac:picMk id="19" creationId="{C28C0065-909F-7A02-AF72-83E2ADF6183F}"/>
          </ac:picMkLst>
        </pc:picChg>
      </pc:sldChg>
      <pc:sldChg chg="modSp mod">
        <pc:chgData name="Joaquin Gaw" userId="ea8ed697-e161-4793-87f4-b508619df552" providerId="ADAL" clId="{F856CD20-C2FB-474E-9A7E-F0CF1B42DEC4}" dt="2024-07-17T12:17:07.590" v="1766" actId="20577"/>
        <pc:sldMkLst>
          <pc:docMk/>
          <pc:sldMk cId="4232025885" sldId="310"/>
        </pc:sldMkLst>
        <pc:spChg chg="mod">
          <ac:chgData name="Joaquin Gaw" userId="ea8ed697-e161-4793-87f4-b508619df552" providerId="ADAL" clId="{F856CD20-C2FB-474E-9A7E-F0CF1B42DEC4}" dt="2024-07-17T12:17:07.590" v="1766" actId="20577"/>
          <ac:spMkLst>
            <pc:docMk/>
            <pc:sldMk cId="4232025885" sldId="310"/>
            <ac:spMk id="3" creationId="{5B68399D-040E-72E1-5BE1-82559BC616F7}"/>
          </ac:spMkLst>
        </pc:spChg>
      </pc:sldChg>
      <pc:sldChg chg="addSp delSp modSp mod">
        <pc:chgData name="Joaquin Gaw" userId="ea8ed697-e161-4793-87f4-b508619df552" providerId="ADAL" clId="{F856CD20-C2FB-474E-9A7E-F0CF1B42DEC4}" dt="2024-07-17T12:22:14.303" v="2104" actId="123"/>
        <pc:sldMkLst>
          <pc:docMk/>
          <pc:sldMk cId="107500155" sldId="311"/>
        </pc:sldMkLst>
        <pc:spChg chg="mod">
          <ac:chgData name="Joaquin Gaw" userId="ea8ed697-e161-4793-87f4-b508619df552" providerId="ADAL" clId="{F856CD20-C2FB-474E-9A7E-F0CF1B42DEC4}" dt="2024-07-17T12:22:14.303" v="2104" actId="123"/>
          <ac:spMkLst>
            <pc:docMk/>
            <pc:sldMk cId="107500155" sldId="311"/>
            <ac:spMk id="3" creationId="{5B68399D-040E-72E1-5BE1-82559BC616F7}"/>
          </ac:spMkLst>
        </pc:spChg>
        <pc:spChg chg="add mod">
          <ac:chgData name="Joaquin Gaw" userId="ea8ed697-e161-4793-87f4-b508619df552" providerId="ADAL" clId="{F856CD20-C2FB-474E-9A7E-F0CF1B42DEC4}" dt="2024-07-16T05:19:00.892" v="21" actId="14100"/>
          <ac:spMkLst>
            <pc:docMk/>
            <pc:sldMk cId="107500155" sldId="311"/>
            <ac:spMk id="4" creationId="{7AF10B47-A5F3-7AEE-AF83-19D342A2AA53}"/>
          </ac:spMkLst>
        </pc:spChg>
        <pc:picChg chg="del">
          <ac:chgData name="Joaquin Gaw" userId="ea8ed697-e161-4793-87f4-b508619df552" providerId="ADAL" clId="{F856CD20-C2FB-474E-9A7E-F0CF1B42DEC4}" dt="2024-07-16T05:18:54.533" v="19" actId="478"/>
          <ac:picMkLst>
            <pc:docMk/>
            <pc:sldMk cId="107500155" sldId="311"/>
            <ac:picMk id="6" creationId="{8B916947-3739-0158-E4E3-E321BAA98325}"/>
          </ac:picMkLst>
        </pc:picChg>
      </pc:sldChg>
      <pc:sldChg chg="addSp delSp modSp mod">
        <pc:chgData name="Joaquin Gaw" userId="ea8ed697-e161-4793-87f4-b508619df552" providerId="ADAL" clId="{F856CD20-C2FB-474E-9A7E-F0CF1B42DEC4}" dt="2024-07-17T12:22:02.973" v="2100" actId="123"/>
        <pc:sldMkLst>
          <pc:docMk/>
          <pc:sldMk cId="1978416540" sldId="312"/>
        </pc:sldMkLst>
        <pc:spChg chg="add mod">
          <ac:chgData name="Joaquin Gaw" userId="ea8ed697-e161-4793-87f4-b508619df552" providerId="ADAL" clId="{F856CD20-C2FB-474E-9A7E-F0CF1B42DEC4}" dt="2024-07-16T05:19:17.149" v="23" actId="207"/>
          <ac:spMkLst>
            <pc:docMk/>
            <pc:sldMk cId="1978416540" sldId="312"/>
            <ac:spMk id="2" creationId="{26095871-53DB-14A1-A438-88189153D876}"/>
          </ac:spMkLst>
        </pc:spChg>
        <pc:spChg chg="mod">
          <ac:chgData name="Joaquin Gaw" userId="ea8ed697-e161-4793-87f4-b508619df552" providerId="ADAL" clId="{F856CD20-C2FB-474E-9A7E-F0CF1B42DEC4}" dt="2024-07-17T12:22:02.973" v="2100" actId="123"/>
          <ac:spMkLst>
            <pc:docMk/>
            <pc:sldMk cId="1978416540" sldId="312"/>
            <ac:spMk id="3" creationId="{5B68399D-040E-72E1-5BE1-82559BC616F7}"/>
          </ac:spMkLst>
        </pc:spChg>
        <pc:picChg chg="del">
          <ac:chgData name="Joaquin Gaw" userId="ea8ed697-e161-4793-87f4-b508619df552" providerId="ADAL" clId="{F856CD20-C2FB-474E-9A7E-F0CF1B42DEC4}" dt="2024-07-16T05:19:19.324" v="24" actId="478"/>
          <ac:picMkLst>
            <pc:docMk/>
            <pc:sldMk cId="1978416540" sldId="312"/>
            <ac:picMk id="7" creationId="{A01DAA55-2EE6-DCEA-4051-0A89063EB26B}"/>
          </ac:picMkLst>
        </pc:picChg>
      </pc:sldChg>
      <pc:sldChg chg="addSp delSp modSp mod">
        <pc:chgData name="Joaquin Gaw" userId="ea8ed697-e161-4793-87f4-b508619df552" providerId="ADAL" clId="{F856CD20-C2FB-474E-9A7E-F0CF1B42DEC4}" dt="2024-07-17T12:16:59.200" v="1765" actId="20577"/>
        <pc:sldMkLst>
          <pc:docMk/>
          <pc:sldMk cId="1661005595" sldId="313"/>
        </pc:sldMkLst>
        <pc:spChg chg="add mod">
          <ac:chgData name="Joaquin Gaw" userId="ea8ed697-e161-4793-87f4-b508619df552" providerId="ADAL" clId="{F856CD20-C2FB-474E-9A7E-F0CF1B42DEC4}" dt="2024-07-16T05:18:34.499" v="13" actId="1076"/>
          <ac:spMkLst>
            <pc:docMk/>
            <pc:sldMk cId="1661005595" sldId="313"/>
            <ac:spMk id="2" creationId="{8A701201-9D4C-8485-FF54-F098F094E1AD}"/>
          </ac:spMkLst>
        </pc:spChg>
        <pc:spChg chg="mod">
          <ac:chgData name="Joaquin Gaw" userId="ea8ed697-e161-4793-87f4-b508619df552" providerId="ADAL" clId="{F856CD20-C2FB-474E-9A7E-F0CF1B42DEC4}" dt="2024-07-17T12:16:59.200" v="1765" actId="20577"/>
          <ac:spMkLst>
            <pc:docMk/>
            <pc:sldMk cId="1661005595" sldId="313"/>
            <ac:spMk id="3" creationId="{5B68399D-040E-72E1-5BE1-82559BC616F7}"/>
          </ac:spMkLst>
        </pc:spChg>
        <pc:picChg chg="del">
          <ac:chgData name="Joaquin Gaw" userId="ea8ed697-e161-4793-87f4-b508619df552" providerId="ADAL" clId="{F856CD20-C2FB-474E-9A7E-F0CF1B42DEC4}" dt="2024-07-16T05:18:37.308" v="14" actId="478"/>
          <ac:picMkLst>
            <pc:docMk/>
            <pc:sldMk cId="1661005595" sldId="313"/>
            <ac:picMk id="6" creationId="{B2E56DA5-372D-120C-0B27-2FC1D865AED6}"/>
          </ac:picMkLst>
        </pc:picChg>
      </pc:sldChg>
      <pc:sldChg chg="addSp delSp modSp mod">
        <pc:chgData name="Joaquin Gaw" userId="ea8ed697-e161-4793-87f4-b508619df552" providerId="ADAL" clId="{F856CD20-C2FB-474E-9A7E-F0CF1B42DEC4}" dt="2024-07-17T11:02:12.294" v="1084" actId="1076"/>
        <pc:sldMkLst>
          <pc:docMk/>
          <pc:sldMk cId="4050881604" sldId="314"/>
        </pc:sldMkLst>
        <pc:spChg chg="mod">
          <ac:chgData name="Joaquin Gaw" userId="ea8ed697-e161-4793-87f4-b508619df552" providerId="ADAL" clId="{F856CD20-C2FB-474E-9A7E-F0CF1B42DEC4}" dt="2024-07-17T11:02:12.294" v="1084" actId="1076"/>
          <ac:spMkLst>
            <pc:docMk/>
            <pc:sldMk cId="4050881604" sldId="314"/>
            <ac:spMk id="3" creationId="{CFA31116-5CBB-0111-87C8-CB1A79722960}"/>
          </ac:spMkLst>
        </pc:spChg>
        <pc:spChg chg="mod">
          <ac:chgData name="Joaquin Gaw" userId="ea8ed697-e161-4793-87f4-b508619df552" providerId="ADAL" clId="{F856CD20-C2FB-474E-9A7E-F0CF1B42DEC4}" dt="2024-07-16T05:17:44.148" v="4" actId="113"/>
          <ac:spMkLst>
            <pc:docMk/>
            <pc:sldMk cId="4050881604" sldId="314"/>
            <ac:spMk id="5" creationId="{A173005B-9AF4-22F3-AAAA-51716B283C5B}"/>
          </ac:spMkLst>
        </pc:spChg>
        <pc:picChg chg="del">
          <ac:chgData name="Joaquin Gaw" userId="ea8ed697-e161-4793-87f4-b508619df552" providerId="ADAL" clId="{F856CD20-C2FB-474E-9A7E-F0CF1B42DEC4}" dt="2024-07-16T05:16:53.864" v="0" actId="478"/>
          <ac:picMkLst>
            <pc:docMk/>
            <pc:sldMk cId="4050881604" sldId="314"/>
            <ac:picMk id="2" creationId="{3019791B-D6D5-D737-F54D-336E49D660B0}"/>
          </ac:picMkLst>
        </pc:picChg>
        <pc:picChg chg="add del">
          <ac:chgData name="Joaquin Gaw" userId="ea8ed697-e161-4793-87f4-b508619df552" providerId="ADAL" clId="{F856CD20-C2FB-474E-9A7E-F0CF1B42DEC4}" dt="2024-07-16T05:16:55.780" v="2" actId="478"/>
          <ac:picMkLst>
            <pc:docMk/>
            <pc:sldMk cId="4050881604" sldId="314"/>
            <ac:picMk id="6" creationId="{DDAE9681-C760-4071-B3EE-C8F43C4D6FEF}"/>
          </ac:picMkLst>
        </pc:picChg>
      </pc:sldChg>
      <pc:sldChg chg="addSp delSp modSp mod ord">
        <pc:chgData name="Joaquin Gaw" userId="ea8ed697-e161-4793-87f4-b508619df552" providerId="ADAL" clId="{F856CD20-C2FB-474E-9A7E-F0CF1B42DEC4}" dt="2024-07-17T12:45:10.011" v="2133" actId="207"/>
        <pc:sldMkLst>
          <pc:docMk/>
          <pc:sldMk cId="3241060131" sldId="316"/>
        </pc:sldMkLst>
        <pc:spChg chg="del mod">
          <ac:chgData name="Joaquin Gaw" userId="ea8ed697-e161-4793-87f4-b508619df552" providerId="ADAL" clId="{F856CD20-C2FB-474E-9A7E-F0CF1B42DEC4}" dt="2024-07-17T11:21:14.169" v="1126" actId="478"/>
          <ac:spMkLst>
            <pc:docMk/>
            <pc:sldMk cId="3241060131" sldId="316"/>
            <ac:spMk id="2" creationId="{26095871-53DB-14A1-A438-88189153D876}"/>
          </ac:spMkLst>
        </pc:spChg>
        <pc:spChg chg="mod">
          <ac:chgData name="Joaquin Gaw" userId="ea8ed697-e161-4793-87f4-b508619df552" providerId="ADAL" clId="{F856CD20-C2FB-474E-9A7E-F0CF1B42DEC4}" dt="2024-07-17T12:21:30.790" v="2088" actId="123"/>
          <ac:spMkLst>
            <pc:docMk/>
            <pc:sldMk cId="3241060131" sldId="316"/>
            <ac:spMk id="3" creationId="{5B68399D-040E-72E1-5BE1-82559BC616F7}"/>
          </ac:spMkLst>
        </pc:spChg>
        <pc:spChg chg="add mod">
          <ac:chgData name="Joaquin Gaw" userId="ea8ed697-e161-4793-87f4-b508619df552" providerId="ADAL" clId="{F856CD20-C2FB-474E-9A7E-F0CF1B42DEC4}" dt="2024-07-17T12:45:10.011" v="2133" actId="207"/>
          <ac:spMkLst>
            <pc:docMk/>
            <pc:sldMk cId="3241060131" sldId="316"/>
            <ac:spMk id="5" creationId="{53D882CD-5226-A58C-241D-E12937A0AD87}"/>
          </ac:spMkLst>
        </pc:spChg>
        <pc:spChg chg="mod">
          <ac:chgData name="Joaquin Gaw" userId="ea8ed697-e161-4793-87f4-b508619df552" providerId="ADAL" clId="{F856CD20-C2FB-474E-9A7E-F0CF1B42DEC4}" dt="2024-07-17T12:14:08.309" v="1698" actId="20577"/>
          <ac:spMkLst>
            <pc:docMk/>
            <pc:sldMk cId="3241060131" sldId="316"/>
            <ac:spMk id="6" creationId="{6F8DB075-DB06-6A77-7096-BBFC92954E06}"/>
          </ac:spMkLst>
        </pc:spChg>
      </pc:sldChg>
      <pc:sldChg chg="addSp delSp modSp mod">
        <pc:chgData name="Joaquin Gaw" userId="ea8ed697-e161-4793-87f4-b508619df552" providerId="ADAL" clId="{F856CD20-C2FB-474E-9A7E-F0CF1B42DEC4}" dt="2024-07-17T12:21:47.008" v="2094" actId="123"/>
        <pc:sldMkLst>
          <pc:docMk/>
          <pc:sldMk cId="3341967333" sldId="317"/>
        </pc:sldMkLst>
        <pc:spChg chg="del mod">
          <ac:chgData name="Joaquin Gaw" userId="ea8ed697-e161-4793-87f4-b508619df552" providerId="ADAL" clId="{F856CD20-C2FB-474E-9A7E-F0CF1B42DEC4}" dt="2024-07-17T11:22:01.583" v="1147" actId="478"/>
          <ac:spMkLst>
            <pc:docMk/>
            <pc:sldMk cId="3341967333" sldId="317"/>
            <ac:spMk id="2" creationId="{26095871-53DB-14A1-A438-88189153D876}"/>
          </ac:spMkLst>
        </pc:spChg>
        <pc:spChg chg="mod">
          <ac:chgData name="Joaquin Gaw" userId="ea8ed697-e161-4793-87f4-b508619df552" providerId="ADAL" clId="{F856CD20-C2FB-474E-9A7E-F0CF1B42DEC4}" dt="2024-07-17T12:21:47.008" v="2094" actId="123"/>
          <ac:spMkLst>
            <pc:docMk/>
            <pc:sldMk cId="3341967333" sldId="317"/>
            <ac:spMk id="3" creationId="{5B68399D-040E-72E1-5BE1-82559BC616F7}"/>
          </ac:spMkLst>
        </pc:spChg>
        <pc:spChg chg="add mod">
          <ac:chgData name="Joaquin Gaw" userId="ea8ed697-e161-4793-87f4-b508619df552" providerId="ADAL" clId="{F856CD20-C2FB-474E-9A7E-F0CF1B42DEC4}" dt="2024-07-17T11:21:59.799" v="1146" actId="207"/>
          <ac:spMkLst>
            <pc:docMk/>
            <pc:sldMk cId="3341967333" sldId="317"/>
            <ac:spMk id="5" creationId="{B2F7F754-56BA-32FB-CD76-B27C0D2CC073}"/>
          </ac:spMkLst>
        </pc:spChg>
        <pc:spChg chg="mod">
          <ac:chgData name="Joaquin Gaw" userId="ea8ed697-e161-4793-87f4-b508619df552" providerId="ADAL" clId="{F856CD20-C2FB-474E-9A7E-F0CF1B42DEC4}" dt="2024-07-17T06:22:32.492" v="634" actId="27636"/>
          <ac:spMkLst>
            <pc:docMk/>
            <pc:sldMk cId="3341967333" sldId="317"/>
            <ac:spMk id="6" creationId="{E9624AB2-1B53-3A1C-DA9E-9BE02ADF3101}"/>
          </ac:spMkLst>
        </pc:spChg>
      </pc:sldChg>
      <pc:sldChg chg="addSp delSp modSp mod">
        <pc:chgData name="Joaquin Gaw" userId="ea8ed697-e161-4793-87f4-b508619df552" providerId="ADAL" clId="{F856CD20-C2FB-474E-9A7E-F0CF1B42DEC4}" dt="2024-07-17T12:21:38.602" v="2091" actId="123"/>
        <pc:sldMkLst>
          <pc:docMk/>
          <pc:sldMk cId="1713358408" sldId="318"/>
        </pc:sldMkLst>
        <pc:spChg chg="del mod">
          <ac:chgData name="Joaquin Gaw" userId="ea8ed697-e161-4793-87f4-b508619df552" providerId="ADAL" clId="{F856CD20-C2FB-474E-9A7E-F0CF1B42DEC4}" dt="2024-07-17T11:21:20.746" v="1127" actId="478"/>
          <ac:spMkLst>
            <pc:docMk/>
            <pc:sldMk cId="1713358408" sldId="318"/>
            <ac:spMk id="2" creationId="{26095871-53DB-14A1-A438-88189153D876}"/>
          </ac:spMkLst>
        </pc:spChg>
        <pc:spChg chg="mod">
          <ac:chgData name="Joaquin Gaw" userId="ea8ed697-e161-4793-87f4-b508619df552" providerId="ADAL" clId="{F856CD20-C2FB-474E-9A7E-F0CF1B42DEC4}" dt="2024-07-17T12:21:38.602" v="2091" actId="123"/>
          <ac:spMkLst>
            <pc:docMk/>
            <pc:sldMk cId="1713358408" sldId="318"/>
            <ac:spMk id="3" creationId="{5B68399D-040E-72E1-5BE1-82559BC616F7}"/>
          </ac:spMkLst>
        </pc:spChg>
        <pc:spChg chg="add mod">
          <ac:chgData name="Joaquin Gaw" userId="ea8ed697-e161-4793-87f4-b508619df552" providerId="ADAL" clId="{F856CD20-C2FB-474E-9A7E-F0CF1B42DEC4}" dt="2024-07-17T11:59:02.966" v="1526" actId="207"/>
          <ac:spMkLst>
            <pc:docMk/>
            <pc:sldMk cId="1713358408" sldId="318"/>
            <ac:spMk id="5" creationId="{0692F6B6-596F-E1AE-B706-5B1A85EB084F}"/>
          </ac:spMkLst>
        </pc:spChg>
        <pc:spChg chg="mod">
          <ac:chgData name="Joaquin Gaw" userId="ea8ed697-e161-4793-87f4-b508619df552" providerId="ADAL" clId="{F856CD20-C2FB-474E-9A7E-F0CF1B42DEC4}" dt="2024-07-17T06:22:28.220" v="632" actId="27636"/>
          <ac:spMkLst>
            <pc:docMk/>
            <pc:sldMk cId="1713358408" sldId="318"/>
            <ac:spMk id="6" creationId="{76B7E6FC-6E67-55DF-A1EC-3F0E0FDD3D06}"/>
          </ac:spMkLst>
        </pc:spChg>
      </pc:sldChg>
      <pc:sldChg chg="addSp delSp modSp mod">
        <pc:chgData name="Joaquin Gaw" userId="ea8ed697-e161-4793-87f4-b508619df552" providerId="ADAL" clId="{F856CD20-C2FB-474E-9A7E-F0CF1B42DEC4}" dt="2024-07-17T12:21:34.130" v="2089" actId="123"/>
        <pc:sldMkLst>
          <pc:docMk/>
          <pc:sldMk cId="2527781963" sldId="319"/>
        </pc:sldMkLst>
        <pc:spChg chg="del mod">
          <ac:chgData name="Joaquin Gaw" userId="ea8ed697-e161-4793-87f4-b508619df552" providerId="ADAL" clId="{F856CD20-C2FB-474E-9A7E-F0CF1B42DEC4}" dt="2024-07-17T11:21:24.706" v="1129" actId="478"/>
          <ac:spMkLst>
            <pc:docMk/>
            <pc:sldMk cId="2527781963" sldId="319"/>
            <ac:spMk id="2" creationId="{26095871-53DB-14A1-A438-88189153D876}"/>
          </ac:spMkLst>
        </pc:spChg>
        <pc:spChg chg="mod">
          <ac:chgData name="Joaquin Gaw" userId="ea8ed697-e161-4793-87f4-b508619df552" providerId="ADAL" clId="{F856CD20-C2FB-474E-9A7E-F0CF1B42DEC4}" dt="2024-07-17T12:21:34.130" v="2089" actId="123"/>
          <ac:spMkLst>
            <pc:docMk/>
            <pc:sldMk cId="2527781963" sldId="319"/>
            <ac:spMk id="3" creationId="{5B68399D-040E-72E1-5BE1-82559BC616F7}"/>
          </ac:spMkLst>
        </pc:spChg>
        <pc:spChg chg="add mod">
          <ac:chgData name="Joaquin Gaw" userId="ea8ed697-e161-4793-87f4-b508619df552" providerId="ADAL" clId="{F856CD20-C2FB-474E-9A7E-F0CF1B42DEC4}" dt="2024-07-17T11:30:10.893" v="1154" actId="207"/>
          <ac:spMkLst>
            <pc:docMk/>
            <pc:sldMk cId="2527781963" sldId="319"/>
            <ac:spMk id="5" creationId="{4D0B5523-8739-6305-2382-8A76D7864A49}"/>
          </ac:spMkLst>
        </pc:spChg>
        <pc:spChg chg="mod">
          <ac:chgData name="Joaquin Gaw" userId="ea8ed697-e161-4793-87f4-b508619df552" providerId="ADAL" clId="{F856CD20-C2FB-474E-9A7E-F0CF1B42DEC4}" dt="2024-07-17T06:22:44.502" v="647" actId="14100"/>
          <ac:spMkLst>
            <pc:docMk/>
            <pc:sldMk cId="2527781963" sldId="319"/>
            <ac:spMk id="6" creationId="{686AE40E-DA86-B697-55AC-9147B68DAFA9}"/>
          </ac:spMkLst>
        </pc:spChg>
        <pc:picChg chg="add del mod">
          <ac:chgData name="Joaquin Gaw" userId="ea8ed697-e161-4793-87f4-b508619df552" providerId="ADAL" clId="{F856CD20-C2FB-474E-9A7E-F0CF1B42DEC4}" dt="2024-07-17T11:31:09.228" v="1161" actId="478"/>
          <ac:picMkLst>
            <pc:docMk/>
            <pc:sldMk cId="2527781963" sldId="319"/>
            <ac:picMk id="8" creationId="{7AE99EE6-B9F3-487D-93AE-B6D69782F91E}"/>
          </ac:picMkLst>
        </pc:picChg>
      </pc:sldChg>
      <pc:sldChg chg="addSp delSp modSp mod ord">
        <pc:chgData name="Joaquin Gaw" userId="ea8ed697-e161-4793-87f4-b508619df552" providerId="ADAL" clId="{F856CD20-C2FB-474E-9A7E-F0CF1B42DEC4}" dt="2024-07-17T12:21:54.456" v="2097" actId="123"/>
        <pc:sldMkLst>
          <pc:docMk/>
          <pc:sldMk cId="3325895014" sldId="320"/>
        </pc:sldMkLst>
        <pc:spChg chg="del mod">
          <ac:chgData name="Joaquin Gaw" userId="ea8ed697-e161-4793-87f4-b508619df552" providerId="ADAL" clId="{F856CD20-C2FB-474E-9A7E-F0CF1B42DEC4}" dt="2024-07-17T11:21:26.756" v="1131" actId="478"/>
          <ac:spMkLst>
            <pc:docMk/>
            <pc:sldMk cId="3325895014" sldId="320"/>
            <ac:spMk id="2" creationId="{26095871-53DB-14A1-A438-88189153D876}"/>
          </ac:spMkLst>
        </pc:spChg>
        <pc:spChg chg="mod">
          <ac:chgData name="Joaquin Gaw" userId="ea8ed697-e161-4793-87f4-b508619df552" providerId="ADAL" clId="{F856CD20-C2FB-474E-9A7E-F0CF1B42DEC4}" dt="2024-07-17T12:21:54.456" v="2097" actId="123"/>
          <ac:spMkLst>
            <pc:docMk/>
            <pc:sldMk cId="3325895014" sldId="320"/>
            <ac:spMk id="3" creationId="{5B68399D-040E-72E1-5BE1-82559BC616F7}"/>
          </ac:spMkLst>
        </pc:spChg>
        <pc:spChg chg="add mod">
          <ac:chgData name="Joaquin Gaw" userId="ea8ed697-e161-4793-87f4-b508619df552" providerId="ADAL" clId="{F856CD20-C2FB-474E-9A7E-F0CF1B42DEC4}" dt="2024-07-17T12:06:38.919" v="1546" actId="207"/>
          <ac:spMkLst>
            <pc:docMk/>
            <pc:sldMk cId="3325895014" sldId="320"/>
            <ac:spMk id="5" creationId="{69F09CE9-AA02-A90D-04C2-ECF820D5BC7E}"/>
          </ac:spMkLst>
        </pc:spChg>
        <pc:spChg chg="mod">
          <ac:chgData name="Joaquin Gaw" userId="ea8ed697-e161-4793-87f4-b508619df552" providerId="ADAL" clId="{F856CD20-C2FB-474E-9A7E-F0CF1B42DEC4}" dt="2024-07-17T12:14:00.982" v="1685" actId="27636"/>
          <ac:spMkLst>
            <pc:docMk/>
            <pc:sldMk cId="3325895014" sldId="320"/>
            <ac:spMk id="6" creationId="{BF1F39B7-DD59-38F7-E7D9-0692D1EABCD6}"/>
          </ac:spMkLst>
        </pc:spChg>
      </pc:sldChg>
      <pc:sldChg chg="modSp add mod">
        <pc:chgData name="Joaquin Gaw" userId="ea8ed697-e161-4793-87f4-b508619df552" providerId="ADAL" clId="{F856CD20-C2FB-474E-9A7E-F0CF1B42DEC4}" dt="2024-07-17T12:22:11.598" v="2103" actId="20577"/>
        <pc:sldMkLst>
          <pc:docMk/>
          <pc:sldMk cId="1337944405" sldId="322"/>
        </pc:sldMkLst>
        <pc:spChg chg="mod">
          <ac:chgData name="Joaquin Gaw" userId="ea8ed697-e161-4793-87f4-b508619df552" providerId="ADAL" clId="{F856CD20-C2FB-474E-9A7E-F0CF1B42DEC4}" dt="2024-07-17T12:22:11.598" v="2103" actId="20577"/>
          <ac:spMkLst>
            <pc:docMk/>
            <pc:sldMk cId="1337944405" sldId="322"/>
            <ac:spMk id="3" creationId="{5B68399D-040E-72E1-5BE1-82559BC616F7}"/>
          </ac:spMkLst>
        </pc:spChg>
        <pc:spChg chg="mod">
          <ac:chgData name="Joaquin Gaw" userId="ea8ed697-e161-4793-87f4-b508619df552" providerId="ADAL" clId="{F856CD20-C2FB-474E-9A7E-F0CF1B42DEC4}" dt="2024-07-17T05:08:25.581" v="473" actId="207"/>
          <ac:spMkLst>
            <pc:docMk/>
            <pc:sldMk cId="1337944405" sldId="322"/>
            <ac:spMk id="8" creationId="{C8BCF390-7F6B-BA8B-5F8C-30C4FC7D9EFB}"/>
          </ac:spMkLst>
        </pc:spChg>
      </pc:sldChg>
      <pc:sldChg chg="modSp add del mod">
        <pc:chgData name="Joaquin Gaw" userId="ea8ed697-e161-4793-87f4-b508619df552" providerId="ADAL" clId="{F856CD20-C2FB-474E-9A7E-F0CF1B42DEC4}" dt="2024-07-17T05:04:15.572" v="364" actId="47"/>
        <pc:sldMkLst>
          <pc:docMk/>
          <pc:sldMk cId="867959569" sldId="323"/>
        </pc:sldMkLst>
        <pc:spChg chg="mod">
          <ac:chgData name="Joaquin Gaw" userId="ea8ed697-e161-4793-87f4-b508619df552" providerId="ADAL" clId="{F856CD20-C2FB-474E-9A7E-F0CF1B42DEC4}" dt="2024-07-17T04:42:51.794" v="360" actId="20577"/>
          <ac:spMkLst>
            <pc:docMk/>
            <pc:sldMk cId="867959569" sldId="323"/>
            <ac:spMk id="3" creationId="{5B68399D-040E-72E1-5BE1-82559BC616F7}"/>
          </ac:spMkLst>
        </pc:spChg>
      </pc:sldChg>
      <pc:sldChg chg="modSp add mod">
        <pc:chgData name="Joaquin Gaw" userId="ea8ed697-e161-4793-87f4-b508619df552" providerId="ADAL" clId="{F856CD20-C2FB-474E-9A7E-F0CF1B42DEC4}" dt="2024-07-17T12:22:06.244" v="2101" actId="123"/>
        <pc:sldMkLst>
          <pc:docMk/>
          <pc:sldMk cId="1057294413" sldId="323"/>
        </pc:sldMkLst>
        <pc:spChg chg="mod">
          <ac:chgData name="Joaquin Gaw" userId="ea8ed697-e161-4793-87f4-b508619df552" providerId="ADAL" clId="{F856CD20-C2FB-474E-9A7E-F0CF1B42DEC4}" dt="2024-07-17T12:22:06.244" v="2101" actId="123"/>
          <ac:spMkLst>
            <pc:docMk/>
            <pc:sldMk cId="1057294413" sldId="323"/>
            <ac:spMk id="3" creationId="{5B68399D-040E-72E1-5BE1-82559BC616F7}"/>
          </ac:spMkLst>
        </pc:spChg>
        <pc:spChg chg="mod">
          <ac:chgData name="Joaquin Gaw" userId="ea8ed697-e161-4793-87f4-b508619df552" providerId="ADAL" clId="{F856CD20-C2FB-474E-9A7E-F0CF1B42DEC4}" dt="2024-07-17T05:21:16.824" v="587" actId="207"/>
          <ac:spMkLst>
            <pc:docMk/>
            <pc:sldMk cId="1057294413" sldId="323"/>
            <ac:spMk id="8" creationId="{C8BCF390-7F6B-BA8B-5F8C-30C4FC7D9EFB}"/>
          </ac:spMkLst>
        </pc:spChg>
      </pc:sldChg>
      <pc:sldChg chg="addSp delSp modSp add mod">
        <pc:chgData name="Joaquin Gaw" userId="ea8ed697-e161-4793-87f4-b508619df552" providerId="ADAL" clId="{F856CD20-C2FB-474E-9A7E-F0CF1B42DEC4}" dt="2024-07-17T12:21:44.427" v="2093" actId="123"/>
        <pc:sldMkLst>
          <pc:docMk/>
          <pc:sldMk cId="3284295996" sldId="324"/>
        </pc:sldMkLst>
        <pc:spChg chg="del mod">
          <ac:chgData name="Joaquin Gaw" userId="ea8ed697-e161-4793-87f4-b508619df552" providerId="ADAL" clId="{F856CD20-C2FB-474E-9A7E-F0CF1B42DEC4}" dt="2024-07-17T11:22:15.032" v="1152" actId="478"/>
          <ac:spMkLst>
            <pc:docMk/>
            <pc:sldMk cId="3284295996" sldId="324"/>
            <ac:spMk id="2" creationId="{26095871-53DB-14A1-A438-88189153D876}"/>
          </ac:spMkLst>
        </pc:spChg>
        <pc:spChg chg="mod">
          <ac:chgData name="Joaquin Gaw" userId="ea8ed697-e161-4793-87f4-b508619df552" providerId="ADAL" clId="{F856CD20-C2FB-474E-9A7E-F0CF1B42DEC4}" dt="2024-07-17T12:21:44.427" v="2093" actId="123"/>
          <ac:spMkLst>
            <pc:docMk/>
            <pc:sldMk cId="3284295996" sldId="324"/>
            <ac:spMk id="3" creationId="{5B68399D-040E-72E1-5BE1-82559BC616F7}"/>
          </ac:spMkLst>
        </pc:spChg>
        <pc:spChg chg="add del mod">
          <ac:chgData name="Joaquin Gaw" userId="ea8ed697-e161-4793-87f4-b508619df552" providerId="ADAL" clId="{F856CD20-C2FB-474E-9A7E-F0CF1B42DEC4}" dt="2024-07-17T11:21:54.362" v="1144" actId="478"/>
          <ac:spMkLst>
            <pc:docMk/>
            <pc:sldMk cId="3284295996" sldId="324"/>
            <ac:spMk id="5" creationId="{0B74B3C0-6757-1447-E34B-873A2C5D3C9C}"/>
          </ac:spMkLst>
        </pc:spChg>
        <pc:spChg chg="add mod">
          <ac:chgData name="Joaquin Gaw" userId="ea8ed697-e161-4793-87f4-b508619df552" providerId="ADAL" clId="{F856CD20-C2FB-474E-9A7E-F0CF1B42DEC4}" dt="2024-07-17T11:22:13.615" v="1151" actId="207"/>
          <ac:spMkLst>
            <pc:docMk/>
            <pc:sldMk cId="3284295996" sldId="324"/>
            <ac:spMk id="7" creationId="{C856CCDA-B26E-E508-4C5A-9ADDD2B78947}"/>
          </ac:spMkLst>
        </pc:spChg>
      </pc:sldChg>
      <pc:sldChg chg="addSp delSp modSp add mod ord">
        <pc:chgData name="Joaquin Gaw" userId="ea8ed697-e161-4793-87f4-b508619df552" providerId="ADAL" clId="{F856CD20-C2FB-474E-9A7E-F0CF1B42DEC4}" dt="2024-07-17T12:22:00.357" v="2099" actId="123"/>
        <pc:sldMkLst>
          <pc:docMk/>
          <pc:sldMk cId="2477694025" sldId="325"/>
        </pc:sldMkLst>
        <pc:spChg chg="del mod ord">
          <ac:chgData name="Joaquin Gaw" userId="ea8ed697-e161-4793-87f4-b508619df552" providerId="ADAL" clId="{F856CD20-C2FB-474E-9A7E-F0CF1B42DEC4}" dt="2024-07-17T11:20:34.790" v="1118" actId="478"/>
          <ac:spMkLst>
            <pc:docMk/>
            <pc:sldMk cId="2477694025" sldId="325"/>
            <ac:spMk id="2" creationId="{26095871-53DB-14A1-A438-88189153D876}"/>
          </ac:spMkLst>
        </pc:spChg>
        <pc:spChg chg="mod">
          <ac:chgData name="Joaquin Gaw" userId="ea8ed697-e161-4793-87f4-b508619df552" providerId="ADAL" clId="{F856CD20-C2FB-474E-9A7E-F0CF1B42DEC4}" dt="2024-07-17T12:22:00.357" v="2099" actId="123"/>
          <ac:spMkLst>
            <pc:docMk/>
            <pc:sldMk cId="2477694025" sldId="325"/>
            <ac:spMk id="3" creationId="{5B68399D-040E-72E1-5BE1-82559BC616F7}"/>
          </ac:spMkLst>
        </pc:spChg>
        <pc:spChg chg="add mod">
          <ac:chgData name="Joaquin Gaw" userId="ea8ed697-e161-4793-87f4-b508619df552" providerId="ADAL" clId="{F856CD20-C2FB-474E-9A7E-F0CF1B42DEC4}" dt="2024-07-17T11:33:48.217" v="1320" actId="692"/>
          <ac:spMkLst>
            <pc:docMk/>
            <pc:sldMk cId="2477694025" sldId="325"/>
            <ac:spMk id="5" creationId="{89195DA1-DCBF-70C5-68AB-F200204CE442}"/>
          </ac:spMkLst>
        </pc:spChg>
        <pc:spChg chg="mod">
          <ac:chgData name="Joaquin Gaw" userId="ea8ed697-e161-4793-87f4-b508619df552" providerId="ADAL" clId="{F856CD20-C2FB-474E-9A7E-F0CF1B42DEC4}" dt="2024-07-17T07:02:59.332" v="691" actId="20577"/>
          <ac:spMkLst>
            <pc:docMk/>
            <pc:sldMk cId="2477694025" sldId="325"/>
            <ac:spMk id="6" creationId="{E9624AB2-1B53-3A1C-DA9E-9BE02ADF3101}"/>
          </ac:spMkLst>
        </pc:spChg>
        <pc:spChg chg="add mod ord">
          <ac:chgData name="Joaquin Gaw" userId="ea8ed697-e161-4793-87f4-b508619df552" providerId="ADAL" clId="{F856CD20-C2FB-474E-9A7E-F0CF1B42DEC4}" dt="2024-07-17T11:20:38.232" v="1119" actId="167"/>
          <ac:spMkLst>
            <pc:docMk/>
            <pc:sldMk cId="2477694025" sldId="325"/>
            <ac:spMk id="7" creationId="{07CE85AF-3354-D438-A3A7-27AAD8B27108}"/>
          </ac:spMkLst>
        </pc:spChg>
      </pc:sldChg>
      <pc:sldChg chg="addSp delSp modSp add mod">
        <pc:chgData name="Joaquin Gaw" userId="ea8ed697-e161-4793-87f4-b508619df552" providerId="ADAL" clId="{F856CD20-C2FB-474E-9A7E-F0CF1B42DEC4}" dt="2024-07-17T12:21:41.924" v="2092" actId="123"/>
        <pc:sldMkLst>
          <pc:docMk/>
          <pc:sldMk cId="1970476470" sldId="326"/>
        </pc:sldMkLst>
        <pc:spChg chg="del mod">
          <ac:chgData name="Joaquin Gaw" userId="ea8ed697-e161-4793-87f4-b508619df552" providerId="ADAL" clId="{F856CD20-C2FB-474E-9A7E-F0CF1B42DEC4}" dt="2024-07-17T11:21:49.929" v="1142" actId="478"/>
          <ac:spMkLst>
            <pc:docMk/>
            <pc:sldMk cId="1970476470" sldId="326"/>
            <ac:spMk id="2" creationId="{26095871-53DB-14A1-A438-88189153D876}"/>
          </ac:spMkLst>
        </pc:spChg>
        <pc:spChg chg="mod">
          <ac:chgData name="Joaquin Gaw" userId="ea8ed697-e161-4793-87f4-b508619df552" providerId="ADAL" clId="{F856CD20-C2FB-474E-9A7E-F0CF1B42DEC4}" dt="2024-07-17T12:21:41.924" v="2092" actId="123"/>
          <ac:spMkLst>
            <pc:docMk/>
            <pc:sldMk cId="1970476470" sldId="326"/>
            <ac:spMk id="3" creationId="{5B68399D-040E-72E1-5BE1-82559BC616F7}"/>
          </ac:spMkLst>
        </pc:spChg>
        <pc:spChg chg="add mod">
          <ac:chgData name="Joaquin Gaw" userId="ea8ed697-e161-4793-87f4-b508619df552" providerId="ADAL" clId="{F856CD20-C2FB-474E-9A7E-F0CF1B42DEC4}" dt="2024-07-17T11:21:48.611" v="1141" actId="207"/>
          <ac:spMkLst>
            <pc:docMk/>
            <pc:sldMk cId="1970476470" sldId="326"/>
            <ac:spMk id="5" creationId="{10C3E2E0-87CD-A069-DEDF-5DE8CB3BF797}"/>
          </ac:spMkLst>
        </pc:spChg>
      </pc:sldChg>
      <pc:sldChg chg="delSp modSp add mod ord">
        <pc:chgData name="Joaquin Gaw" userId="ea8ed697-e161-4793-87f4-b508619df552" providerId="ADAL" clId="{F856CD20-C2FB-474E-9A7E-F0CF1B42DEC4}" dt="2024-07-17T13:17:56.615" v="2216" actId="2711"/>
        <pc:sldMkLst>
          <pc:docMk/>
          <pc:sldMk cId="498325632" sldId="327"/>
        </pc:sldMkLst>
        <pc:spChg chg="del">
          <ac:chgData name="Joaquin Gaw" userId="ea8ed697-e161-4793-87f4-b508619df552" providerId="ADAL" clId="{F856CD20-C2FB-474E-9A7E-F0CF1B42DEC4}" dt="2024-07-17T07:09:47.804" v="758" actId="478"/>
          <ac:spMkLst>
            <pc:docMk/>
            <pc:sldMk cId="498325632" sldId="327"/>
            <ac:spMk id="4" creationId="{EE104EA0-65BD-154D-EEA3-DBCF98099F0E}"/>
          </ac:spMkLst>
        </pc:spChg>
        <pc:spChg chg="mod">
          <ac:chgData name="Joaquin Gaw" userId="ea8ed697-e161-4793-87f4-b508619df552" providerId="ADAL" clId="{F856CD20-C2FB-474E-9A7E-F0CF1B42DEC4}" dt="2024-07-17T13:17:56.615" v="2216" actId="2711"/>
          <ac:spMkLst>
            <pc:docMk/>
            <pc:sldMk cId="498325632" sldId="327"/>
            <ac:spMk id="5" creationId="{F2661067-157C-4B16-07FC-14531B50A6ED}"/>
          </ac:spMkLst>
        </pc:spChg>
        <pc:picChg chg="del">
          <ac:chgData name="Joaquin Gaw" userId="ea8ed697-e161-4793-87f4-b508619df552" providerId="ADAL" clId="{F856CD20-C2FB-474E-9A7E-F0CF1B42DEC4}" dt="2024-07-17T07:09:47.245" v="757" actId="478"/>
          <ac:picMkLst>
            <pc:docMk/>
            <pc:sldMk cId="498325632" sldId="327"/>
            <ac:picMk id="3" creationId="{9F767C7D-48EC-9B3C-0DE4-36A6B14BC53B}"/>
          </ac:picMkLst>
        </pc:picChg>
      </pc:sldChg>
      <pc:sldChg chg="modSp add mod ord">
        <pc:chgData name="Joaquin Gaw" userId="ea8ed697-e161-4793-87f4-b508619df552" providerId="ADAL" clId="{F856CD20-C2FB-474E-9A7E-F0CF1B42DEC4}" dt="2024-07-17T13:18:01.689" v="2218" actId="20577"/>
        <pc:sldMkLst>
          <pc:docMk/>
          <pc:sldMk cId="3450953641" sldId="328"/>
        </pc:sldMkLst>
        <pc:spChg chg="mod">
          <ac:chgData name="Joaquin Gaw" userId="ea8ed697-e161-4793-87f4-b508619df552" providerId="ADAL" clId="{F856CD20-C2FB-474E-9A7E-F0CF1B42DEC4}" dt="2024-07-17T13:18:01.689" v="2218" actId="20577"/>
          <ac:spMkLst>
            <pc:docMk/>
            <pc:sldMk cId="3450953641" sldId="328"/>
            <ac:spMk id="5" creationId="{F2661067-157C-4B16-07FC-14531B50A6ED}"/>
          </ac:spMkLst>
        </pc:spChg>
      </pc:sldChg>
      <pc:sldChg chg="modSp add mod ord">
        <pc:chgData name="Joaquin Gaw" userId="ea8ed697-e161-4793-87f4-b508619df552" providerId="ADAL" clId="{F856CD20-C2FB-474E-9A7E-F0CF1B42DEC4}" dt="2024-07-17T13:18:06.526" v="2220" actId="20577"/>
        <pc:sldMkLst>
          <pc:docMk/>
          <pc:sldMk cId="3321440588" sldId="329"/>
        </pc:sldMkLst>
        <pc:spChg chg="mod">
          <ac:chgData name="Joaquin Gaw" userId="ea8ed697-e161-4793-87f4-b508619df552" providerId="ADAL" clId="{F856CD20-C2FB-474E-9A7E-F0CF1B42DEC4}" dt="2024-07-17T13:18:06.526" v="2220" actId="20577"/>
          <ac:spMkLst>
            <pc:docMk/>
            <pc:sldMk cId="3321440588" sldId="329"/>
            <ac:spMk id="5" creationId="{F2661067-157C-4B16-07FC-14531B50A6ED}"/>
          </ac:spMkLst>
        </pc:spChg>
      </pc:sldChg>
      <pc:sldChg chg="addSp modSp add mod ord">
        <pc:chgData name="Joaquin Gaw" userId="ea8ed697-e161-4793-87f4-b508619df552" providerId="ADAL" clId="{F856CD20-C2FB-474E-9A7E-F0CF1B42DEC4}" dt="2024-07-17T13:18:11.251" v="2222" actId="20577"/>
        <pc:sldMkLst>
          <pc:docMk/>
          <pc:sldMk cId="4181509912" sldId="330"/>
        </pc:sldMkLst>
        <pc:spChg chg="add mod">
          <ac:chgData name="Joaquin Gaw" userId="ea8ed697-e161-4793-87f4-b508619df552" providerId="ADAL" clId="{F856CD20-C2FB-474E-9A7E-F0CF1B42DEC4}" dt="2024-07-17T07:11:32.882" v="890" actId="20577"/>
          <ac:spMkLst>
            <pc:docMk/>
            <pc:sldMk cId="4181509912" sldId="330"/>
            <ac:spMk id="2" creationId="{665F9832-2ACF-2335-AD43-436F6D4EBAE3}"/>
          </ac:spMkLst>
        </pc:spChg>
        <pc:spChg chg="mod">
          <ac:chgData name="Joaquin Gaw" userId="ea8ed697-e161-4793-87f4-b508619df552" providerId="ADAL" clId="{F856CD20-C2FB-474E-9A7E-F0CF1B42DEC4}" dt="2024-07-17T13:18:11.251" v="2222" actId="20577"/>
          <ac:spMkLst>
            <pc:docMk/>
            <pc:sldMk cId="4181509912" sldId="330"/>
            <ac:spMk id="5" creationId="{F2661067-157C-4B16-07FC-14531B50A6ED}"/>
          </ac:spMkLst>
        </pc:spChg>
      </pc:sldChg>
      <pc:sldChg chg="addSp modSp add mod ord">
        <pc:chgData name="Joaquin Gaw" userId="ea8ed697-e161-4793-87f4-b508619df552" providerId="ADAL" clId="{F856CD20-C2FB-474E-9A7E-F0CF1B42DEC4}" dt="2024-07-17T13:18:18.038" v="2224" actId="20577"/>
        <pc:sldMkLst>
          <pc:docMk/>
          <pc:sldMk cId="908507811" sldId="331"/>
        </pc:sldMkLst>
        <pc:spChg chg="add mod">
          <ac:chgData name="Joaquin Gaw" userId="ea8ed697-e161-4793-87f4-b508619df552" providerId="ADAL" clId="{F856CD20-C2FB-474E-9A7E-F0CF1B42DEC4}" dt="2024-07-17T07:11:26.678" v="885" actId="20577"/>
          <ac:spMkLst>
            <pc:docMk/>
            <pc:sldMk cId="908507811" sldId="331"/>
            <ac:spMk id="2" creationId="{7936E818-917C-9EF5-AE6C-AB1B8B292C62}"/>
          </ac:spMkLst>
        </pc:spChg>
        <pc:spChg chg="mod">
          <ac:chgData name="Joaquin Gaw" userId="ea8ed697-e161-4793-87f4-b508619df552" providerId="ADAL" clId="{F856CD20-C2FB-474E-9A7E-F0CF1B42DEC4}" dt="2024-07-17T13:18:18.038" v="2224" actId="20577"/>
          <ac:spMkLst>
            <pc:docMk/>
            <pc:sldMk cId="908507811" sldId="331"/>
            <ac:spMk id="5" creationId="{F2661067-157C-4B16-07FC-14531B50A6ED}"/>
          </ac:spMkLst>
        </pc:spChg>
      </pc:sldChg>
      <pc:sldChg chg="addSp delSp modSp add mod ord">
        <pc:chgData name="Joaquin Gaw" userId="ea8ed697-e161-4793-87f4-b508619df552" providerId="ADAL" clId="{F856CD20-C2FB-474E-9A7E-F0CF1B42DEC4}" dt="2024-07-17T13:18:26.365" v="2226" actId="20577"/>
        <pc:sldMkLst>
          <pc:docMk/>
          <pc:sldMk cId="1788482762" sldId="332"/>
        </pc:sldMkLst>
        <pc:spChg chg="del">
          <ac:chgData name="Joaquin Gaw" userId="ea8ed697-e161-4793-87f4-b508619df552" providerId="ADAL" clId="{F856CD20-C2FB-474E-9A7E-F0CF1B42DEC4}" dt="2024-07-17T07:11:52.342" v="893" actId="478"/>
          <ac:spMkLst>
            <pc:docMk/>
            <pc:sldMk cId="1788482762" sldId="332"/>
            <ac:spMk id="2" creationId="{7936E818-917C-9EF5-AE6C-AB1B8B292C62}"/>
          </ac:spMkLst>
        </pc:spChg>
        <pc:spChg chg="add mod">
          <ac:chgData name="Joaquin Gaw" userId="ea8ed697-e161-4793-87f4-b508619df552" providerId="ADAL" clId="{F856CD20-C2FB-474E-9A7E-F0CF1B42DEC4}" dt="2024-07-17T07:12:03.826" v="913"/>
          <ac:spMkLst>
            <pc:docMk/>
            <pc:sldMk cId="1788482762" sldId="332"/>
            <ac:spMk id="3" creationId="{FB325642-10CD-C741-5749-5A2914E49513}"/>
          </ac:spMkLst>
        </pc:spChg>
        <pc:spChg chg="mod">
          <ac:chgData name="Joaquin Gaw" userId="ea8ed697-e161-4793-87f4-b508619df552" providerId="ADAL" clId="{F856CD20-C2FB-474E-9A7E-F0CF1B42DEC4}" dt="2024-07-17T13:18:26.365" v="2226" actId="20577"/>
          <ac:spMkLst>
            <pc:docMk/>
            <pc:sldMk cId="1788482762" sldId="332"/>
            <ac:spMk id="5" creationId="{F2661067-157C-4B16-07FC-14531B50A6ED}"/>
          </ac:spMkLst>
        </pc:spChg>
      </pc:sldChg>
      <pc:sldChg chg="modSp add mod ord">
        <pc:chgData name="Joaquin Gaw" userId="ea8ed697-e161-4793-87f4-b508619df552" providerId="ADAL" clId="{F856CD20-C2FB-474E-9A7E-F0CF1B42DEC4}" dt="2024-07-17T07:12:13.933" v="926" actId="20577"/>
        <pc:sldMkLst>
          <pc:docMk/>
          <pc:sldMk cId="1202364713" sldId="333"/>
        </pc:sldMkLst>
        <pc:spChg chg="mod">
          <ac:chgData name="Joaquin Gaw" userId="ea8ed697-e161-4793-87f4-b508619df552" providerId="ADAL" clId="{F856CD20-C2FB-474E-9A7E-F0CF1B42DEC4}" dt="2024-07-17T07:12:13.933" v="926" actId="20577"/>
          <ac:spMkLst>
            <pc:docMk/>
            <pc:sldMk cId="1202364713" sldId="333"/>
            <ac:spMk id="5" creationId="{F2661067-157C-4B16-07FC-14531B50A6ED}"/>
          </ac:spMkLst>
        </pc:spChg>
      </pc:sldChg>
      <pc:sldChg chg="addSp delSp modSp add mod ord">
        <pc:chgData name="Joaquin Gaw" userId="ea8ed697-e161-4793-87f4-b508619df552" providerId="ADAL" clId="{F856CD20-C2FB-474E-9A7E-F0CF1B42DEC4}" dt="2024-07-17T13:15:21.532" v="2204" actId="207"/>
        <pc:sldMkLst>
          <pc:docMk/>
          <pc:sldMk cId="2416551297" sldId="334"/>
        </pc:sldMkLst>
        <pc:spChg chg="del">
          <ac:chgData name="Joaquin Gaw" userId="ea8ed697-e161-4793-87f4-b508619df552" providerId="ADAL" clId="{F856CD20-C2FB-474E-9A7E-F0CF1B42DEC4}" dt="2024-07-17T11:21:35.073" v="1138" actId="478"/>
          <ac:spMkLst>
            <pc:docMk/>
            <pc:sldMk cId="2416551297" sldId="334"/>
            <ac:spMk id="2" creationId="{26095871-53DB-14A1-A438-88189153D876}"/>
          </ac:spMkLst>
        </pc:spChg>
        <pc:spChg chg="mod">
          <ac:chgData name="Joaquin Gaw" userId="ea8ed697-e161-4793-87f4-b508619df552" providerId="ADAL" clId="{F856CD20-C2FB-474E-9A7E-F0CF1B42DEC4}" dt="2024-07-17T12:22:30.666" v="2107" actId="123"/>
          <ac:spMkLst>
            <pc:docMk/>
            <pc:sldMk cId="2416551297" sldId="334"/>
            <ac:spMk id="3" creationId="{5B68399D-040E-72E1-5BE1-82559BC616F7}"/>
          </ac:spMkLst>
        </pc:spChg>
        <pc:spChg chg="add mod">
          <ac:chgData name="Joaquin Gaw" userId="ea8ed697-e161-4793-87f4-b508619df552" providerId="ADAL" clId="{F856CD20-C2FB-474E-9A7E-F0CF1B42DEC4}" dt="2024-07-17T13:15:21.532" v="2204" actId="207"/>
          <ac:spMkLst>
            <pc:docMk/>
            <pc:sldMk cId="2416551297" sldId="334"/>
            <ac:spMk id="5" creationId="{29CC2469-F3D9-63FF-BF2B-1607293A3601}"/>
          </ac:spMkLst>
        </pc:spChg>
        <pc:spChg chg="mod">
          <ac:chgData name="Joaquin Gaw" userId="ea8ed697-e161-4793-87f4-b508619df552" providerId="ADAL" clId="{F856CD20-C2FB-474E-9A7E-F0CF1B42DEC4}" dt="2024-07-17T13:14:03.152" v="2201" actId="20577"/>
          <ac:spMkLst>
            <pc:docMk/>
            <pc:sldMk cId="2416551297" sldId="334"/>
            <ac:spMk id="6" creationId="{BF1F39B7-DD59-38F7-E7D9-0692D1EABCD6}"/>
          </ac:spMkLst>
        </pc:spChg>
      </pc:sldChg>
      <pc:sldChg chg="addSp delSp modSp add del mod ord">
        <pc:chgData name="Joaquin Gaw" userId="ea8ed697-e161-4793-87f4-b508619df552" providerId="ADAL" clId="{F856CD20-C2FB-474E-9A7E-F0CF1B42DEC4}" dt="2024-07-17T13:13:44.951" v="2183" actId="47"/>
        <pc:sldMkLst>
          <pc:docMk/>
          <pc:sldMk cId="4279409119" sldId="335"/>
        </pc:sldMkLst>
        <pc:spChg chg="del">
          <ac:chgData name="Joaquin Gaw" userId="ea8ed697-e161-4793-87f4-b508619df552" providerId="ADAL" clId="{F856CD20-C2FB-474E-9A7E-F0CF1B42DEC4}" dt="2024-07-17T11:21:32.947" v="1136" actId="478"/>
          <ac:spMkLst>
            <pc:docMk/>
            <pc:sldMk cId="4279409119" sldId="335"/>
            <ac:spMk id="2" creationId="{26095871-53DB-14A1-A438-88189153D876}"/>
          </ac:spMkLst>
        </pc:spChg>
        <pc:spChg chg="mod">
          <ac:chgData name="Joaquin Gaw" userId="ea8ed697-e161-4793-87f4-b508619df552" providerId="ADAL" clId="{F856CD20-C2FB-474E-9A7E-F0CF1B42DEC4}" dt="2024-07-17T12:22:26.791" v="2106" actId="123"/>
          <ac:spMkLst>
            <pc:docMk/>
            <pc:sldMk cId="4279409119" sldId="335"/>
            <ac:spMk id="3" creationId="{5B68399D-040E-72E1-5BE1-82559BC616F7}"/>
          </ac:spMkLst>
        </pc:spChg>
        <pc:spChg chg="add mod">
          <ac:chgData name="Joaquin Gaw" userId="ea8ed697-e161-4793-87f4-b508619df552" providerId="ADAL" clId="{F856CD20-C2FB-474E-9A7E-F0CF1B42DEC4}" dt="2024-07-17T11:21:33.194" v="1137"/>
          <ac:spMkLst>
            <pc:docMk/>
            <pc:sldMk cId="4279409119" sldId="335"/>
            <ac:spMk id="5" creationId="{86DA88B9-D22B-4ED8-01FB-058A5440DDD5}"/>
          </ac:spMkLst>
        </pc:spChg>
      </pc:sldChg>
      <pc:sldChg chg="addSp delSp modSp add del mod ord">
        <pc:chgData name="Joaquin Gaw" userId="ea8ed697-e161-4793-87f4-b508619df552" providerId="ADAL" clId="{F856CD20-C2FB-474E-9A7E-F0CF1B42DEC4}" dt="2024-07-17T13:13:42.829" v="2182" actId="47"/>
        <pc:sldMkLst>
          <pc:docMk/>
          <pc:sldMk cId="3502974388" sldId="336"/>
        </pc:sldMkLst>
        <pc:spChg chg="del mod">
          <ac:chgData name="Joaquin Gaw" userId="ea8ed697-e161-4793-87f4-b508619df552" providerId="ADAL" clId="{F856CD20-C2FB-474E-9A7E-F0CF1B42DEC4}" dt="2024-07-17T11:21:30.142" v="1134" actId="478"/>
          <ac:spMkLst>
            <pc:docMk/>
            <pc:sldMk cId="3502974388" sldId="336"/>
            <ac:spMk id="2" creationId="{26095871-53DB-14A1-A438-88189153D876}"/>
          </ac:spMkLst>
        </pc:spChg>
        <pc:spChg chg="mod">
          <ac:chgData name="Joaquin Gaw" userId="ea8ed697-e161-4793-87f4-b508619df552" providerId="ADAL" clId="{F856CD20-C2FB-474E-9A7E-F0CF1B42DEC4}" dt="2024-07-17T12:22:23.258" v="2105" actId="123"/>
          <ac:spMkLst>
            <pc:docMk/>
            <pc:sldMk cId="3502974388" sldId="336"/>
            <ac:spMk id="3" creationId="{5B68399D-040E-72E1-5BE1-82559BC616F7}"/>
          </ac:spMkLst>
        </pc:spChg>
        <pc:spChg chg="add mod">
          <ac:chgData name="Joaquin Gaw" userId="ea8ed697-e161-4793-87f4-b508619df552" providerId="ADAL" clId="{F856CD20-C2FB-474E-9A7E-F0CF1B42DEC4}" dt="2024-07-17T11:21:30.461" v="1135"/>
          <ac:spMkLst>
            <pc:docMk/>
            <pc:sldMk cId="3502974388" sldId="336"/>
            <ac:spMk id="5" creationId="{3AA026AD-B13A-28AE-BC38-D6340483941D}"/>
          </ac:spMkLst>
        </pc:spChg>
      </pc:sldChg>
      <pc:sldChg chg="addSp delSp modSp add mod">
        <pc:chgData name="Joaquin Gaw" userId="ea8ed697-e161-4793-87f4-b508619df552" providerId="ADAL" clId="{F856CD20-C2FB-474E-9A7E-F0CF1B42DEC4}" dt="2024-07-17T12:21:57.312" v="2098" actId="123"/>
        <pc:sldMkLst>
          <pc:docMk/>
          <pc:sldMk cId="2388831275" sldId="337"/>
        </pc:sldMkLst>
        <pc:spChg chg="del mod">
          <ac:chgData name="Joaquin Gaw" userId="ea8ed697-e161-4793-87f4-b508619df552" providerId="ADAL" clId="{F856CD20-C2FB-474E-9A7E-F0CF1B42DEC4}" dt="2024-07-17T11:20:55.435" v="1123" actId="478"/>
          <ac:spMkLst>
            <pc:docMk/>
            <pc:sldMk cId="2388831275" sldId="337"/>
            <ac:spMk id="2" creationId="{26095871-53DB-14A1-A438-88189153D876}"/>
          </ac:spMkLst>
        </pc:spChg>
        <pc:spChg chg="mod">
          <ac:chgData name="Joaquin Gaw" userId="ea8ed697-e161-4793-87f4-b508619df552" providerId="ADAL" clId="{F856CD20-C2FB-474E-9A7E-F0CF1B42DEC4}" dt="2024-07-17T12:21:57.312" v="2098" actId="123"/>
          <ac:spMkLst>
            <pc:docMk/>
            <pc:sldMk cId="2388831275" sldId="337"/>
            <ac:spMk id="3" creationId="{5B68399D-040E-72E1-5BE1-82559BC616F7}"/>
          </ac:spMkLst>
        </pc:spChg>
        <pc:spChg chg="add mod">
          <ac:chgData name="Joaquin Gaw" userId="ea8ed697-e161-4793-87f4-b508619df552" providerId="ADAL" clId="{F856CD20-C2FB-474E-9A7E-F0CF1B42DEC4}" dt="2024-07-17T11:33:39.862" v="1319" actId="692"/>
          <ac:spMkLst>
            <pc:docMk/>
            <pc:sldMk cId="2388831275" sldId="337"/>
            <ac:spMk id="5" creationId="{9B542026-DDAA-7BE9-8D61-046F9ECE8312}"/>
          </ac:spMkLst>
        </pc:spChg>
        <pc:spChg chg="mod">
          <ac:chgData name="Joaquin Gaw" userId="ea8ed697-e161-4793-87f4-b508619df552" providerId="ADAL" clId="{F856CD20-C2FB-474E-9A7E-F0CF1B42DEC4}" dt="2024-07-17T11:07:55.688" v="1098" actId="20577"/>
          <ac:spMkLst>
            <pc:docMk/>
            <pc:sldMk cId="2388831275" sldId="337"/>
            <ac:spMk id="6" creationId="{E9624AB2-1B53-3A1C-DA9E-9BE02ADF3101}"/>
          </ac:spMkLst>
        </pc:spChg>
        <pc:spChg chg="add mod ord">
          <ac:chgData name="Joaquin Gaw" userId="ea8ed697-e161-4793-87f4-b508619df552" providerId="ADAL" clId="{F856CD20-C2FB-474E-9A7E-F0CF1B42DEC4}" dt="2024-07-17T11:20:53.241" v="1122" actId="167"/>
          <ac:spMkLst>
            <pc:docMk/>
            <pc:sldMk cId="2388831275" sldId="337"/>
            <ac:spMk id="7" creationId="{9436D0D3-B4A3-7A33-C35F-8EFB48CF8CD8}"/>
          </ac:spMkLst>
        </pc:spChg>
      </pc:sldChg>
      <pc:sldChg chg="modSp add mod">
        <pc:chgData name="Joaquin Gaw" userId="ea8ed697-e161-4793-87f4-b508619df552" providerId="ADAL" clId="{F856CD20-C2FB-474E-9A7E-F0CF1B42DEC4}" dt="2024-07-17T12:51:06.038" v="2181" actId="692"/>
        <pc:sldMkLst>
          <pc:docMk/>
          <pc:sldMk cId="68434415" sldId="338"/>
        </pc:sldMkLst>
        <pc:spChg chg="mod">
          <ac:chgData name="Joaquin Gaw" userId="ea8ed697-e161-4793-87f4-b508619df552" providerId="ADAL" clId="{F856CD20-C2FB-474E-9A7E-F0CF1B42DEC4}" dt="2024-07-17T12:21:26.136" v="2087" actId="123"/>
          <ac:spMkLst>
            <pc:docMk/>
            <pc:sldMk cId="68434415" sldId="338"/>
            <ac:spMk id="3" creationId="{5B68399D-040E-72E1-5BE1-82559BC616F7}"/>
          </ac:spMkLst>
        </pc:spChg>
        <pc:spChg chg="mod">
          <ac:chgData name="Joaquin Gaw" userId="ea8ed697-e161-4793-87f4-b508619df552" providerId="ADAL" clId="{F856CD20-C2FB-474E-9A7E-F0CF1B42DEC4}" dt="2024-07-17T12:51:06.038" v="2181" actId="692"/>
          <ac:spMkLst>
            <pc:docMk/>
            <pc:sldMk cId="68434415" sldId="338"/>
            <ac:spMk id="5" creationId="{4D0B5523-8739-6305-2382-8A76D7864A49}"/>
          </ac:spMkLst>
        </pc:spChg>
      </pc:sldChg>
      <pc:sldChg chg="modSp add del mod">
        <pc:chgData name="Joaquin Gaw" userId="ea8ed697-e161-4793-87f4-b508619df552" providerId="ADAL" clId="{F856CD20-C2FB-474E-9A7E-F0CF1B42DEC4}" dt="2024-07-17T11:30:46.469" v="1156" actId="47"/>
        <pc:sldMkLst>
          <pc:docMk/>
          <pc:sldMk cId="4053112700" sldId="338"/>
        </pc:sldMkLst>
        <pc:spChg chg="mod">
          <ac:chgData name="Joaquin Gaw" userId="ea8ed697-e161-4793-87f4-b508619df552" providerId="ADAL" clId="{F856CD20-C2FB-474E-9A7E-F0CF1B42DEC4}" dt="2024-07-17T11:30:33.061" v="1155" actId="207"/>
          <ac:spMkLst>
            <pc:docMk/>
            <pc:sldMk cId="4053112700" sldId="338"/>
            <ac:spMk id="5" creationId="{4D0B5523-8739-6305-2382-8A76D7864A49}"/>
          </ac:spMkLst>
        </pc:spChg>
      </pc:sldChg>
      <pc:sldChg chg="modSp add mod">
        <pc:chgData name="Joaquin Gaw" userId="ea8ed697-e161-4793-87f4-b508619df552" providerId="ADAL" clId="{F856CD20-C2FB-474E-9A7E-F0CF1B42DEC4}" dt="2024-07-17T12:50:59.427" v="2180" actId="692"/>
        <pc:sldMkLst>
          <pc:docMk/>
          <pc:sldMk cId="4039025354" sldId="339"/>
        </pc:sldMkLst>
        <pc:spChg chg="mod">
          <ac:chgData name="Joaquin Gaw" userId="ea8ed697-e161-4793-87f4-b508619df552" providerId="ADAL" clId="{F856CD20-C2FB-474E-9A7E-F0CF1B42DEC4}" dt="2024-07-17T12:21:36.352" v="2090" actId="123"/>
          <ac:spMkLst>
            <pc:docMk/>
            <pc:sldMk cId="4039025354" sldId="339"/>
            <ac:spMk id="3" creationId="{5B68399D-040E-72E1-5BE1-82559BC616F7}"/>
          </ac:spMkLst>
        </pc:spChg>
        <pc:spChg chg="mod">
          <ac:chgData name="Joaquin Gaw" userId="ea8ed697-e161-4793-87f4-b508619df552" providerId="ADAL" clId="{F856CD20-C2FB-474E-9A7E-F0CF1B42DEC4}" dt="2024-07-17T12:50:59.427" v="2180" actId="692"/>
          <ac:spMkLst>
            <pc:docMk/>
            <pc:sldMk cId="4039025354" sldId="339"/>
            <ac:spMk id="5" creationId="{0692F6B6-596F-E1AE-B706-5B1A85EB084F}"/>
          </ac:spMkLst>
        </pc:spChg>
      </pc:sldChg>
      <pc:sldChg chg="modSp add mod ord">
        <pc:chgData name="Joaquin Gaw" userId="ea8ed697-e161-4793-87f4-b508619df552" providerId="ADAL" clId="{F856CD20-C2FB-474E-9A7E-F0CF1B42DEC4}" dt="2024-07-17T12:21:52.173" v="2096" actId="123"/>
        <pc:sldMkLst>
          <pc:docMk/>
          <pc:sldMk cId="1480845462" sldId="340"/>
        </pc:sldMkLst>
        <pc:spChg chg="mod">
          <ac:chgData name="Joaquin Gaw" userId="ea8ed697-e161-4793-87f4-b508619df552" providerId="ADAL" clId="{F856CD20-C2FB-474E-9A7E-F0CF1B42DEC4}" dt="2024-07-17T12:21:52.173" v="2096" actId="123"/>
          <ac:spMkLst>
            <pc:docMk/>
            <pc:sldMk cId="1480845462" sldId="340"/>
            <ac:spMk id="3" creationId="{5B68399D-040E-72E1-5BE1-82559BC616F7}"/>
          </ac:spMkLst>
        </pc:spChg>
        <pc:spChg chg="mod">
          <ac:chgData name="Joaquin Gaw" userId="ea8ed697-e161-4793-87f4-b508619df552" providerId="ADAL" clId="{F856CD20-C2FB-474E-9A7E-F0CF1B42DEC4}" dt="2024-07-17T12:13:19.421" v="1659" actId="207"/>
          <ac:spMkLst>
            <pc:docMk/>
            <pc:sldMk cId="1480845462" sldId="340"/>
            <ac:spMk id="5" creationId="{69F09CE9-AA02-A90D-04C2-ECF820D5BC7E}"/>
          </ac:spMkLst>
        </pc:spChg>
        <pc:spChg chg="mod">
          <ac:chgData name="Joaquin Gaw" userId="ea8ed697-e161-4793-87f4-b508619df552" providerId="ADAL" clId="{F856CD20-C2FB-474E-9A7E-F0CF1B42DEC4}" dt="2024-07-17T12:14:31.456" v="1722" actId="20577"/>
          <ac:spMkLst>
            <pc:docMk/>
            <pc:sldMk cId="1480845462" sldId="340"/>
            <ac:spMk id="6" creationId="{BF1F39B7-DD59-38F7-E7D9-0692D1EABCD6}"/>
          </ac:spMkLst>
        </pc:spChg>
      </pc:sldChg>
      <pc:sldChg chg="modSp add mod ord">
        <pc:chgData name="Joaquin Gaw" userId="ea8ed697-e161-4793-87f4-b508619df552" providerId="ADAL" clId="{F856CD20-C2FB-474E-9A7E-F0CF1B42DEC4}" dt="2024-07-17T12:21:49.845" v="2095" actId="123"/>
        <pc:sldMkLst>
          <pc:docMk/>
          <pc:sldMk cId="2704657005" sldId="341"/>
        </pc:sldMkLst>
        <pc:spChg chg="mod">
          <ac:chgData name="Joaquin Gaw" userId="ea8ed697-e161-4793-87f4-b508619df552" providerId="ADAL" clId="{F856CD20-C2FB-474E-9A7E-F0CF1B42DEC4}" dt="2024-07-17T12:21:49.845" v="2095" actId="123"/>
          <ac:spMkLst>
            <pc:docMk/>
            <pc:sldMk cId="2704657005" sldId="341"/>
            <ac:spMk id="3" creationId="{5B68399D-040E-72E1-5BE1-82559BC616F7}"/>
          </ac:spMkLst>
        </pc:spChg>
        <pc:spChg chg="mod">
          <ac:chgData name="Joaquin Gaw" userId="ea8ed697-e161-4793-87f4-b508619df552" providerId="ADAL" clId="{F856CD20-C2FB-474E-9A7E-F0CF1B42DEC4}" dt="2024-07-17T12:13:03.287" v="1658" actId="207"/>
          <ac:spMkLst>
            <pc:docMk/>
            <pc:sldMk cId="2704657005" sldId="341"/>
            <ac:spMk id="5" creationId="{69F09CE9-AA02-A90D-04C2-ECF820D5BC7E}"/>
          </ac:spMkLst>
        </pc:spChg>
        <pc:spChg chg="mod">
          <ac:chgData name="Joaquin Gaw" userId="ea8ed697-e161-4793-87f4-b508619df552" providerId="ADAL" clId="{F856CD20-C2FB-474E-9A7E-F0CF1B42DEC4}" dt="2024-07-17T12:14:37.549" v="1726" actId="20577"/>
          <ac:spMkLst>
            <pc:docMk/>
            <pc:sldMk cId="2704657005" sldId="341"/>
            <ac:spMk id="6" creationId="{BF1F39B7-DD59-38F7-E7D9-0692D1EABCD6}"/>
          </ac:spMkLst>
        </pc:spChg>
      </pc:sldChg>
      <pc:sldChg chg="addSp delSp modSp add mod">
        <pc:chgData name="Joaquin Gaw" userId="ea8ed697-e161-4793-87f4-b508619df552" providerId="ADAL" clId="{F856CD20-C2FB-474E-9A7E-F0CF1B42DEC4}" dt="2024-07-17T12:21:22.690" v="2086" actId="123"/>
        <pc:sldMkLst>
          <pc:docMk/>
          <pc:sldMk cId="3199983080" sldId="342"/>
        </pc:sldMkLst>
        <pc:spChg chg="add mod">
          <ac:chgData name="Joaquin Gaw" userId="ea8ed697-e161-4793-87f4-b508619df552" providerId="ADAL" clId="{F856CD20-C2FB-474E-9A7E-F0CF1B42DEC4}" dt="2024-07-17T12:21:12.720" v="2085"/>
          <ac:spMkLst>
            <pc:docMk/>
            <pc:sldMk cId="3199983080" sldId="342"/>
            <ac:spMk id="2" creationId="{9DC31223-2719-B43C-6513-4CC88E2EB657}"/>
          </ac:spMkLst>
        </pc:spChg>
        <pc:spChg chg="mod">
          <ac:chgData name="Joaquin Gaw" userId="ea8ed697-e161-4793-87f4-b508619df552" providerId="ADAL" clId="{F856CD20-C2FB-474E-9A7E-F0CF1B42DEC4}" dt="2024-07-17T12:21:22.690" v="2086" actId="123"/>
          <ac:spMkLst>
            <pc:docMk/>
            <pc:sldMk cId="3199983080" sldId="342"/>
            <ac:spMk id="3" creationId="{5B68399D-040E-72E1-5BE1-82559BC616F7}"/>
          </ac:spMkLst>
        </pc:spChg>
        <pc:spChg chg="mod">
          <ac:chgData name="Joaquin Gaw" userId="ea8ed697-e161-4793-87f4-b508619df552" providerId="ADAL" clId="{F856CD20-C2FB-474E-9A7E-F0CF1B42DEC4}" dt="2024-07-17T12:19:46.583" v="1863" actId="20577"/>
          <ac:spMkLst>
            <pc:docMk/>
            <pc:sldMk cId="3199983080" sldId="342"/>
            <ac:spMk id="4" creationId="{2A53080C-29AD-FE09-1DFA-54883907AEB2}"/>
          </ac:spMkLst>
        </pc:spChg>
        <pc:spChg chg="del">
          <ac:chgData name="Joaquin Gaw" userId="ea8ed697-e161-4793-87f4-b508619df552" providerId="ADAL" clId="{F856CD20-C2FB-474E-9A7E-F0CF1B42DEC4}" dt="2024-07-17T12:19:42.771" v="1853" actId="478"/>
          <ac:spMkLst>
            <pc:docMk/>
            <pc:sldMk cId="3199983080" sldId="342"/>
            <ac:spMk id="5" creationId="{53D882CD-5226-A58C-241D-E12937A0AD87}"/>
          </ac:spMkLst>
        </pc:spChg>
        <pc:spChg chg="mod">
          <ac:chgData name="Joaquin Gaw" userId="ea8ed697-e161-4793-87f4-b508619df552" providerId="ADAL" clId="{F856CD20-C2FB-474E-9A7E-F0CF1B42DEC4}" dt="2024-07-17T12:19:37.334" v="1842" actId="20577"/>
          <ac:spMkLst>
            <pc:docMk/>
            <pc:sldMk cId="3199983080" sldId="342"/>
            <ac:spMk id="6" creationId="{6F8DB075-DB06-6A77-7096-BBFC92954E06}"/>
          </ac:spMkLst>
        </pc:spChg>
      </pc:sldChg>
      <pc:sldChg chg="modSp add mod">
        <pc:chgData name="Joaquin Gaw" userId="ea8ed697-e161-4793-87f4-b508619df552" providerId="ADAL" clId="{F856CD20-C2FB-474E-9A7E-F0CF1B42DEC4}" dt="2024-07-17T13:15:40.124" v="2210" actId="692"/>
        <pc:sldMkLst>
          <pc:docMk/>
          <pc:sldMk cId="3364538725" sldId="343"/>
        </pc:sldMkLst>
        <pc:spChg chg="mod">
          <ac:chgData name="Joaquin Gaw" userId="ea8ed697-e161-4793-87f4-b508619df552" providerId="ADAL" clId="{F856CD20-C2FB-474E-9A7E-F0CF1B42DEC4}" dt="2024-07-17T13:15:40.124" v="2210" actId="692"/>
          <ac:spMkLst>
            <pc:docMk/>
            <pc:sldMk cId="3364538725" sldId="343"/>
            <ac:spMk id="5" creationId="{29CC2469-F3D9-63FF-BF2B-1607293A3601}"/>
          </ac:spMkLst>
        </pc:spChg>
      </pc:sldChg>
      <pc:sldChg chg="addSp delSp modSp add mod">
        <pc:chgData name="Joaquin Gaw" userId="ea8ed697-e161-4793-87f4-b508619df552" providerId="ADAL" clId="{F856CD20-C2FB-474E-9A7E-F0CF1B42DEC4}" dt="2024-07-19T06:37:44.169" v="8165" actId="14100"/>
        <pc:sldMkLst>
          <pc:docMk/>
          <pc:sldMk cId="3106384196" sldId="344"/>
        </pc:sldMkLst>
        <pc:spChg chg="mod">
          <ac:chgData name="Joaquin Gaw" userId="ea8ed697-e161-4793-87f4-b508619df552" providerId="ADAL" clId="{F856CD20-C2FB-474E-9A7E-F0CF1B42DEC4}" dt="2024-07-19T06:36:57.560" v="8134" actId="113"/>
          <ac:spMkLst>
            <pc:docMk/>
            <pc:sldMk cId="3106384196" sldId="344"/>
            <ac:spMk id="3" creationId="{00000000-0000-0000-0000-000000000000}"/>
          </ac:spMkLst>
        </pc:spChg>
        <pc:spChg chg="add mod">
          <ac:chgData name="Joaquin Gaw" userId="ea8ed697-e161-4793-87f4-b508619df552" providerId="ADAL" clId="{F856CD20-C2FB-474E-9A7E-F0CF1B42DEC4}" dt="2024-07-19T06:37:44.169" v="8165" actId="14100"/>
          <ac:spMkLst>
            <pc:docMk/>
            <pc:sldMk cId="3106384196" sldId="344"/>
            <ac:spMk id="4" creationId="{AF3D95CC-F1BA-0B9C-D995-9759504CBDA6}"/>
          </ac:spMkLst>
        </pc:spChg>
        <pc:picChg chg="add del">
          <ac:chgData name="Joaquin Gaw" userId="ea8ed697-e161-4793-87f4-b508619df552" providerId="ADAL" clId="{F856CD20-C2FB-474E-9A7E-F0CF1B42DEC4}" dt="2024-07-18T06:22:45.341" v="2455" actId="478"/>
          <ac:picMkLst>
            <pc:docMk/>
            <pc:sldMk cId="3106384196" sldId="344"/>
            <ac:picMk id="5" creationId="{35B509E0-EE0A-53ED-E1A4-FDDFAF2D4517}"/>
          </ac:picMkLst>
        </pc:picChg>
        <pc:picChg chg="add del mod">
          <ac:chgData name="Joaquin Gaw" userId="ea8ed697-e161-4793-87f4-b508619df552" providerId="ADAL" clId="{F856CD20-C2FB-474E-9A7E-F0CF1B42DEC4}" dt="2024-07-18T06:23:12.757" v="2462" actId="478"/>
          <ac:picMkLst>
            <pc:docMk/>
            <pc:sldMk cId="3106384196" sldId="344"/>
            <ac:picMk id="6" creationId="{BCE992D8-920C-3054-9BBA-6D22972F8B57}"/>
          </ac:picMkLst>
        </pc:picChg>
        <pc:picChg chg="add mod">
          <ac:chgData name="Joaquin Gaw" userId="ea8ed697-e161-4793-87f4-b508619df552" providerId="ADAL" clId="{F856CD20-C2FB-474E-9A7E-F0CF1B42DEC4}" dt="2024-07-18T06:23:23.797" v="2468" actId="14100"/>
          <ac:picMkLst>
            <pc:docMk/>
            <pc:sldMk cId="3106384196" sldId="344"/>
            <ac:picMk id="8" creationId="{B40CF5B1-5C7C-2717-18A1-25537C771C12}"/>
          </ac:picMkLst>
        </pc:picChg>
        <pc:picChg chg="add del mod">
          <ac:chgData name="Joaquin Gaw" userId="ea8ed697-e161-4793-87f4-b508619df552" providerId="ADAL" clId="{F856CD20-C2FB-474E-9A7E-F0CF1B42DEC4}" dt="2024-07-18T06:22:38.704" v="2453" actId="22"/>
          <ac:picMkLst>
            <pc:docMk/>
            <pc:sldMk cId="3106384196" sldId="344"/>
            <ac:picMk id="10" creationId="{F6702A49-B125-8854-9107-27FFB6E8FB8B}"/>
          </ac:picMkLst>
        </pc:picChg>
        <pc:picChg chg="add mod">
          <ac:chgData name="Joaquin Gaw" userId="ea8ed697-e161-4793-87f4-b508619df552" providerId="ADAL" clId="{F856CD20-C2FB-474E-9A7E-F0CF1B42DEC4}" dt="2024-07-18T06:22:59.620" v="2460" actId="14100"/>
          <ac:picMkLst>
            <pc:docMk/>
            <pc:sldMk cId="3106384196" sldId="344"/>
            <ac:picMk id="12" creationId="{52DD67DF-191A-C96C-9C94-80A42A4D1E8E}"/>
          </ac:picMkLst>
        </pc:picChg>
        <pc:picChg chg="add mod">
          <ac:chgData name="Joaquin Gaw" userId="ea8ed697-e161-4793-87f4-b508619df552" providerId="ADAL" clId="{F856CD20-C2FB-474E-9A7E-F0CF1B42DEC4}" dt="2024-07-18T06:23:16.451" v="2465" actId="14100"/>
          <ac:picMkLst>
            <pc:docMk/>
            <pc:sldMk cId="3106384196" sldId="344"/>
            <ac:picMk id="14" creationId="{FEBEF1A8-580F-14EB-CEA8-49A4C53D759D}"/>
          </ac:picMkLst>
        </pc:picChg>
        <pc:picChg chg="add mod">
          <ac:chgData name="Joaquin Gaw" userId="ea8ed697-e161-4793-87f4-b508619df552" providerId="ADAL" clId="{F856CD20-C2FB-474E-9A7E-F0CF1B42DEC4}" dt="2024-07-18T06:23:43.047" v="2471" actId="14100"/>
          <ac:picMkLst>
            <pc:docMk/>
            <pc:sldMk cId="3106384196" sldId="344"/>
            <ac:picMk id="16" creationId="{746EB4C3-8BA7-FCD6-CA28-2DD7508F7C11}"/>
          </ac:picMkLst>
        </pc:picChg>
      </pc:sldChg>
      <pc:sldChg chg="addSp delSp modSp add mod">
        <pc:chgData name="Joaquin Gaw" userId="ea8ed697-e161-4793-87f4-b508619df552" providerId="ADAL" clId="{F856CD20-C2FB-474E-9A7E-F0CF1B42DEC4}" dt="2024-07-19T06:37:46.273" v="8166"/>
        <pc:sldMkLst>
          <pc:docMk/>
          <pc:sldMk cId="519545937" sldId="345"/>
        </pc:sldMkLst>
        <pc:spChg chg="mod">
          <ac:chgData name="Joaquin Gaw" userId="ea8ed697-e161-4793-87f4-b508619df552" providerId="ADAL" clId="{F856CD20-C2FB-474E-9A7E-F0CF1B42DEC4}" dt="2024-07-18T06:27:47.958" v="2904" actId="20577"/>
          <ac:spMkLst>
            <pc:docMk/>
            <pc:sldMk cId="519545937" sldId="345"/>
            <ac:spMk id="3" creationId="{00000000-0000-0000-0000-000000000000}"/>
          </ac:spMkLst>
        </pc:spChg>
        <pc:spChg chg="add mod">
          <ac:chgData name="Joaquin Gaw" userId="ea8ed697-e161-4793-87f4-b508619df552" providerId="ADAL" clId="{F856CD20-C2FB-474E-9A7E-F0CF1B42DEC4}" dt="2024-07-19T06:37:46.273" v="8166"/>
          <ac:spMkLst>
            <pc:docMk/>
            <pc:sldMk cId="519545937" sldId="345"/>
            <ac:spMk id="4" creationId="{0F31FB66-AA19-06A4-AF74-3A0CFBDE4645}"/>
          </ac:spMkLst>
        </pc:spChg>
        <pc:picChg chg="add del mod">
          <ac:chgData name="Joaquin Gaw" userId="ea8ed697-e161-4793-87f4-b508619df552" providerId="ADAL" clId="{F856CD20-C2FB-474E-9A7E-F0CF1B42DEC4}" dt="2024-07-18T06:28:25.629" v="2909" actId="478"/>
          <ac:picMkLst>
            <pc:docMk/>
            <pc:sldMk cId="519545937" sldId="345"/>
            <ac:picMk id="5" creationId="{8522BD3F-20FB-F93C-7E70-5BE3FB32E008}"/>
          </ac:picMkLst>
        </pc:picChg>
        <pc:picChg chg="add mod">
          <ac:chgData name="Joaquin Gaw" userId="ea8ed697-e161-4793-87f4-b508619df552" providerId="ADAL" clId="{F856CD20-C2FB-474E-9A7E-F0CF1B42DEC4}" dt="2024-07-18T06:29:40.893" v="2917" actId="1076"/>
          <ac:picMkLst>
            <pc:docMk/>
            <pc:sldMk cId="519545937" sldId="345"/>
            <ac:picMk id="7" creationId="{AA3A7FF7-CF1B-C7B3-EF4C-3D65DF151314}"/>
          </ac:picMkLst>
        </pc:picChg>
        <pc:picChg chg="del">
          <ac:chgData name="Joaquin Gaw" userId="ea8ed697-e161-4793-87f4-b508619df552" providerId="ADAL" clId="{F856CD20-C2FB-474E-9A7E-F0CF1B42DEC4}" dt="2024-07-18T06:24:50.570" v="2656" actId="478"/>
          <ac:picMkLst>
            <pc:docMk/>
            <pc:sldMk cId="519545937" sldId="345"/>
            <ac:picMk id="8" creationId="{B40CF5B1-5C7C-2717-18A1-25537C771C12}"/>
          </ac:picMkLst>
        </pc:picChg>
        <pc:picChg chg="add mod">
          <ac:chgData name="Joaquin Gaw" userId="ea8ed697-e161-4793-87f4-b508619df552" providerId="ADAL" clId="{F856CD20-C2FB-474E-9A7E-F0CF1B42DEC4}" dt="2024-07-18T06:29:40.893" v="2917" actId="1076"/>
          <ac:picMkLst>
            <pc:docMk/>
            <pc:sldMk cId="519545937" sldId="345"/>
            <ac:picMk id="10" creationId="{D398E646-0B89-9D99-7895-27BC8CA15AF4}"/>
          </ac:picMkLst>
        </pc:picChg>
        <pc:picChg chg="del">
          <ac:chgData name="Joaquin Gaw" userId="ea8ed697-e161-4793-87f4-b508619df552" providerId="ADAL" clId="{F856CD20-C2FB-474E-9A7E-F0CF1B42DEC4}" dt="2024-07-18T06:24:54.100" v="2659" actId="478"/>
          <ac:picMkLst>
            <pc:docMk/>
            <pc:sldMk cId="519545937" sldId="345"/>
            <ac:picMk id="12" creationId="{52DD67DF-191A-C96C-9C94-80A42A4D1E8E}"/>
          </ac:picMkLst>
        </pc:picChg>
        <pc:picChg chg="del">
          <ac:chgData name="Joaquin Gaw" userId="ea8ed697-e161-4793-87f4-b508619df552" providerId="ADAL" clId="{F856CD20-C2FB-474E-9A7E-F0CF1B42DEC4}" dt="2024-07-18T06:24:51.284" v="2657" actId="478"/>
          <ac:picMkLst>
            <pc:docMk/>
            <pc:sldMk cId="519545937" sldId="345"/>
            <ac:picMk id="14" creationId="{FEBEF1A8-580F-14EB-CEA8-49A4C53D759D}"/>
          </ac:picMkLst>
        </pc:picChg>
        <pc:picChg chg="mod">
          <ac:chgData name="Joaquin Gaw" userId="ea8ed697-e161-4793-87f4-b508619df552" providerId="ADAL" clId="{F856CD20-C2FB-474E-9A7E-F0CF1B42DEC4}" dt="2024-07-18T06:24:53.366" v="2658" actId="1076"/>
          <ac:picMkLst>
            <pc:docMk/>
            <pc:sldMk cId="519545937" sldId="345"/>
            <ac:picMk id="16" creationId="{746EB4C3-8BA7-FCD6-CA28-2DD7508F7C11}"/>
          </ac:picMkLst>
        </pc:picChg>
      </pc:sldChg>
      <pc:sldChg chg="addSp delSp modSp add mod">
        <pc:chgData name="Joaquin Gaw" userId="ea8ed697-e161-4793-87f4-b508619df552" providerId="ADAL" clId="{F856CD20-C2FB-474E-9A7E-F0CF1B42DEC4}" dt="2024-07-19T06:37:47.427" v="8167"/>
        <pc:sldMkLst>
          <pc:docMk/>
          <pc:sldMk cId="2590312873" sldId="346"/>
        </pc:sldMkLst>
        <pc:spChg chg="mod">
          <ac:chgData name="Joaquin Gaw" userId="ea8ed697-e161-4793-87f4-b508619df552" providerId="ADAL" clId="{F856CD20-C2FB-474E-9A7E-F0CF1B42DEC4}" dt="2024-07-18T06:34:59.182" v="3205" actId="20577"/>
          <ac:spMkLst>
            <pc:docMk/>
            <pc:sldMk cId="2590312873" sldId="346"/>
            <ac:spMk id="3" creationId="{00000000-0000-0000-0000-000000000000}"/>
          </ac:spMkLst>
        </pc:spChg>
        <pc:spChg chg="add mod">
          <ac:chgData name="Joaquin Gaw" userId="ea8ed697-e161-4793-87f4-b508619df552" providerId="ADAL" clId="{F856CD20-C2FB-474E-9A7E-F0CF1B42DEC4}" dt="2024-07-19T06:37:47.427" v="8167"/>
          <ac:spMkLst>
            <pc:docMk/>
            <pc:sldMk cId="2590312873" sldId="346"/>
            <ac:spMk id="4" creationId="{4273AFFC-2B31-31F7-3FE3-4340995EBC0D}"/>
          </ac:spMkLst>
        </pc:spChg>
        <pc:picChg chg="add mod">
          <ac:chgData name="Joaquin Gaw" userId="ea8ed697-e161-4793-87f4-b508619df552" providerId="ADAL" clId="{F856CD20-C2FB-474E-9A7E-F0CF1B42DEC4}" dt="2024-07-18T06:35:17.528" v="3209" actId="14100"/>
          <ac:picMkLst>
            <pc:docMk/>
            <pc:sldMk cId="2590312873" sldId="346"/>
            <ac:picMk id="5" creationId="{8F38FA75-7026-644E-1BA5-4B357E620902}"/>
          </ac:picMkLst>
        </pc:picChg>
        <pc:picChg chg="add del mod">
          <ac:chgData name="Joaquin Gaw" userId="ea8ed697-e161-4793-87f4-b508619df552" providerId="ADAL" clId="{F856CD20-C2FB-474E-9A7E-F0CF1B42DEC4}" dt="2024-07-18T06:30:49.775" v="3045" actId="1076"/>
          <ac:picMkLst>
            <pc:docMk/>
            <pc:sldMk cId="2590312873" sldId="346"/>
            <ac:picMk id="7" creationId="{AA3A7FF7-CF1B-C7B3-EF4C-3D65DF151314}"/>
          </ac:picMkLst>
        </pc:picChg>
        <pc:picChg chg="add mod">
          <ac:chgData name="Joaquin Gaw" userId="ea8ed697-e161-4793-87f4-b508619df552" providerId="ADAL" clId="{F856CD20-C2FB-474E-9A7E-F0CF1B42DEC4}" dt="2024-07-18T06:35:51.063" v="3212" actId="14100"/>
          <ac:picMkLst>
            <pc:docMk/>
            <pc:sldMk cId="2590312873" sldId="346"/>
            <ac:picMk id="8" creationId="{CC82C6FD-E015-BEC0-9CD8-7C4F3590BECA}"/>
          </ac:picMkLst>
        </pc:picChg>
        <pc:picChg chg="add del mod ord">
          <ac:chgData name="Joaquin Gaw" userId="ea8ed697-e161-4793-87f4-b508619df552" providerId="ADAL" clId="{F856CD20-C2FB-474E-9A7E-F0CF1B42DEC4}" dt="2024-07-18T06:30:50.430" v="3046" actId="478"/>
          <ac:picMkLst>
            <pc:docMk/>
            <pc:sldMk cId="2590312873" sldId="346"/>
            <ac:picMk id="10" creationId="{D398E646-0B89-9D99-7895-27BC8CA15AF4}"/>
          </ac:picMkLst>
        </pc:picChg>
        <pc:picChg chg="add del">
          <ac:chgData name="Joaquin Gaw" userId="ea8ed697-e161-4793-87f4-b508619df552" providerId="ADAL" clId="{F856CD20-C2FB-474E-9A7E-F0CF1B42DEC4}" dt="2024-07-18T06:30:47.660" v="3044" actId="478"/>
          <ac:picMkLst>
            <pc:docMk/>
            <pc:sldMk cId="2590312873" sldId="346"/>
            <ac:picMk id="16" creationId="{746EB4C3-8BA7-FCD6-CA28-2DD7508F7C11}"/>
          </ac:picMkLst>
        </pc:picChg>
      </pc:sldChg>
      <pc:sldChg chg="addSp delSp modSp add mod">
        <pc:chgData name="Joaquin Gaw" userId="ea8ed697-e161-4793-87f4-b508619df552" providerId="ADAL" clId="{F856CD20-C2FB-474E-9A7E-F0CF1B42DEC4}" dt="2024-07-19T06:37:48.975" v="8168"/>
        <pc:sldMkLst>
          <pc:docMk/>
          <pc:sldMk cId="4212832394" sldId="347"/>
        </pc:sldMkLst>
        <pc:spChg chg="mod">
          <ac:chgData name="Joaquin Gaw" userId="ea8ed697-e161-4793-87f4-b508619df552" providerId="ADAL" clId="{F856CD20-C2FB-474E-9A7E-F0CF1B42DEC4}" dt="2024-07-18T06:52:24.089" v="3391" actId="20577"/>
          <ac:spMkLst>
            <pc:docMk/>
            <pc:sldMk cId="4212832394" sldId="347"/>
            <ac:spMk id="3" creationId="{00000000-0000-0000-0000-000000000000}"/>
          </ac:spMkLst>
        </pc:spChg>
        <pc:spChg chg="add mod">
          <ac:chgData name="Joaquin Gaw" userId="ea8ed697-e161-4793-87f4-b508619df552" providerId="ADAL" clId="{F856CD20-C2FB-474E-9A7E-F0CF1B42DEC4}" dt="2024-07-19T06:37:48.975" v="8168"/>
          <ac:spMkLst>
            <pc:docMk/>
            <pc:sldMk cId="4212832394" sldId="347"/>
            <ac:spMk id="4" creationId="{82332B3A-5E15-FB48-CB9A-3E5CF2895078}"/>
          </ac:spMkLst>
        </pc:spChg>
        <pc:picChg chg="del mod ord">
          <ac:chgData name="Joaquin Gaw" userId="ea8ed697-e161-4793-87f4-b508619df552" providerId="ADAL" clId="{F856CD20-C2FB-474E-9A7E-F0CF1B42DEC4}" dt="2024-07-18T06:44:46.267" v="3315" actId="478"/>
          <ac:picMkLst>
            <pc:docMk/>
            <pc:sldMk cId="4212832394" sldId="347"/>
            <ac:picMk id="5" creationId="{8F38FA75-7026-644E-1BA5-4B357E620902}"/>
          </ac:picMkLst>
        </pc:picChg>
        <pc:picChg chg="add del mod ord">
          <ac:chgData name="Joaquin Gaw" userId="ea8ed697-e161-4793-87f4-b508619df552" providerId="ADAL" clId="{F856CD20-C2FB-474E-9A7E-F0CF1B42DEC4}" dt="2024-07-18T06:53:17.457" v="3399" actId="478"/>
          <ac:picMkLst>
            <pc:docMk/>
            <pc:sldMk cId="4212832394" sldId="347"/>
            <ac:picMk id="6" creationId="{CB035BA6-CAA8-0E28-EC4C-C309C452ED5F}"/>
          </ac:picMkLst>
        </pc:picChg>
        <pc:picChg chg="add del">
          <ac:chgData name="Joaquin Gaw" userId="ea8ed697-e161-4793-87f4-b508619df552" providerId="ADAL" clId="{F856CD20-C2FB-474E-9A7E-F0CF1B42DEC4}" dt="2024-07-18T06:43:47.583" v="3308" actId="478"/>
          <ac:picMkLst>
            <pc:docMk/>
            <pc:sldMk cId="4212832394" sldId="347"/>
            <ac:picMk id="7" creationId="{AA3A7FF7-CF1B-C7B3-EF4C-3D65DF151314}"/>
          </ac:picMkLst>
        </pc:picChg>
        <pc:picChg chg="del">
          <ac:chgData name="Joaquin Gaw" userId="ea8ed697-e161-4793-87f4-b508619df552" providerId="ADAL" clId="{F856CD20-C2FB-474E-9A7E-F0CF1B42DEC4}" dt="2024-07-18T06:43:48.010" v="3309" actId="478"/>
          <ac:picMkLst>
            <pc:docMk/>
            <pc:sldMk cId="4212832394" sldId="347"/>
            <ac:picMk id="8" creationId="{CC82C6FD-E015-BEC0-9CD8-7C4F3590BECA}"/>
          </ac:picMkLst>
        </pc:picChg>
        <pc:picChg chg="add del mod">
          <ac:chgData name="Joaquin Gaw" userId="ea8ed697-e161-4793-87f4-b508619df552" providerId="ADAL" clId="{F856CD20-C2FB-474E-9A7E-F0CF1B42DEC4}" dt="2024-07-18T06:51:51.720" v="3320" actId="478"/>
          <ac:picMkLst>
            <pc:docMk/>
            <pc:sldMk cId="4212832394" sldId="347"/>
            <ac:picMk id="10" creationId="{DFE1F743-FBDC-E20E-4815-4279C79711DD}"/>
          </ac:picMkLst>
        </pc:picChg>
        <pc:picChg chg="add mod">
          <ac:chgData name="Joaquin Gaw" userId="ea8ed697-e161-4793-87f4-b508619df552" providerId="ADAL" clId="{F856CD20-C2FB-474E-9A7E-F0CF1B42DEC4}" dt="2024-07-18T06:53:21.860" v="3400" actId="1076"/>
          <ac:picMkLst>
            <pc:docMk/>
            <pc:sldMk cId="4212832394" sldId="347"/>
            <ac:picMk id="12" creationId="{4B1C2782-1DE2-5C26-2726-3DC1D36F582F}"/>
          </ac:picMkLst>
        </pc:picChg>
        <pc:picChg chg="add mod">
          <ac:chgData name="Joaquin Gaw" userId="ea8ed697-e161-4793-87f4-b508619df552" providerId="ADAL" clId="{F856CD20-C2FB-474E-9A7E-F0CF1B42DEC4}" dt="2024-07-18T06:53:15.366" v="3398" actId="14100"/>
          <ac:picMkLst>
            <pc:docMk/>
            <pc:sldMk cId="4212832394" sldId="347"/>
            <ac:picMk id="14" creationId="{A6144ED1-5719-7266-9537-C60B18E3C806}"/>
          </ac:picMkLst>
        </pc:picChg>
      </pc:sldChg>
      <pc:sldChg chg="addSp delSp modSp add mod">
        <pc:chgData name="Joaquin Gaw" userId="ea8ed697-e161-4793-87f4-b508619df552" providerId="ADAL" clId="{F856CD20-C2FB-474E-9A7E-F0CF1B42DEC4}" dt="2024-07-19T06:37:50.316" v="8169"/>
        <pc:sldMkLst>
          <pc:docMk/>
          <pc:sldMk cId="2949824935" sldId="348"/>
        </pc:sldMkLst>
        <pc:spChg chg="mod">
          <ac:chgData name="Joaquin Gaw" userId="ea8ed697-e161-4793-87f4-b508619df552" providerId="ADAL" clId="{F856CD20-C2FB-474E-9A7E-F0CF1B42DEC4}" dt="2024-07-18T07:57:04.558" v="3984" actId="20577"/>
          <ac:spMkLst>
            <pc:docMk/>
            <pc:sldMk cId="2949824935" sldId="348"/>
            <ac:spMk id="3" creationId="{00000000-0000-0000-0000-000000000000}"/>
          </ac:spMkLst>
        </pc:spChg>
        <pc:spChg chg="add mod">
          <ac:chgData name="Joaquin Gaw" userId="ea8ed697-e161-4793-87f4-b508619df552" providerId="ADAL" clId="{F856CD20-C2FB-474E-9A7E-F0CF1B42DEC4}" dt="2024-07-19T06:37:50.316" v="8169"/>
          <ac:spMkLst>
            <pc:docMk/>
            <pc:sldMk cId="2949824935" sldId="348"/>
            <ac:spMk id="4" creationId="{03609F4A-1994-51A6-E83B-0789F86016C2}"/>
          </ac:spMkLst>
        </pc:spChg>
        <pc:picChg chg="add del mod">
          <ac:chgData name="Joaquin Gaw" userId="ea8ed697-e161-4793-87f4-b508619df552" providerId="ADAL" clId="{F856CD20-C2FB-474E-9A7E-F0CF1B42DEC4}" dt="2024-07-18T08:01:37.260" v="3989" actId="478"/>
          <ac:picMkLst>
            <pc:docMk/>
            <pc:sldMk cId="2949824935" sldId="348"/>
            <ac:picMk id="5" creationId="{9DAEB533-7C2C-DF73-3BB7-6E4755D19CDB}"/>
          </ac:picMkLst>
        </pc:picChg>
        <pc:picChg chg="add del mod">
          <ac:chgData name="Joaquin Gaw" userId="ea8ed697-e161-4793-87f4-b508619df552" providerId="ADAL" clId="{F856CD20-C2FB-474E-9A7E-F0CF1B42DEC4}" dt="2024-07-18T07:50:24.956" v="3526" actId="478"/>
          <ac:picMkLst>
            <pc:docMk/>
            <pc:sldMk cId="2949824935" sldId="348"/>
            <ac:picMk id="7" creationId="{BF1417D2-B77C-F68F-DE72-B4622006EC7A}"/>
          </ac:picMkLst>
        </pc:picChg>
        <pc:picChg chg="add mod">
          <ac:chgData name="Joaquin Gaw" userId="ea8ed697-e161-4793-87f4-b508619df552" providerId="ADAL" clId="{F856CD20-C2FB-474E-9A7E-F0CF1B42DEC4}" dt="2024-07-18T07:50:49.920" v="3532" actId="14100"/>
          <ac:picMkLst>
            <pc:docMk/>
            <pc:sldMk cId="2949824935" sldId="348"/>
            <ac:picMk id="9" creationId="{34689FFA-21B0-5E46-A39E-0A6936D0558F}"/>
          </ac:picMkLst>
        </pc:picChg>
        <pc:picChg chg="add mod">
          <ac:chgData name="Joaquin Gaw" userId="ea8ed697-e161-4793-87f4-b508619df552" providerId="ADAL" clId="{F856CD20-C2FB-474E-9A7E-F0CF1B42DEC4}" dt="2024-07-18T08:03:13.451" v="4003" actId="14100"/>
          <ac:picMkLst>
            <pc:docMk/>
            <pc:sldMk cId="2949824935" sldId="348"/>
            <ac:picMk id="11" creationId="{69278E35-299E-8C8B-C38D-23D04A183BB9}"/>
          </ac:picMkLst>
        </pc:picChg>
        <pc:picChg chg="add del">
          <ac:chgData name="Joaquin Gaw" userId="ea8ed697-e161-4793-87f4-b508619df552" providerId="ADAL" clId="{F856CD20-C2FB-474E-9A7E-F0CF1B42DEC4}" dt="2024-07-18T07:49:01.323" v="3517" actId="478"/>
          <ac:picMkLst>
            <pc:docMk/>
            <pc:sldMk cId="2949824935" sldId="348"/>
            <ac:picMk id="12" creationId="{4B1C2782-1DE2-5C26-2726-3DC1D36F582F}"/>
          </ac:picMkLst>
        </pc:picChg>
        <pc:picChg chg="add del mod">
          <ac:chgData name="Joaquin Gaw" userId="ea8ed697-e161-4793-87f4-b508619df552" providerId="ADAL" clId="{F856CD20-C2FB-474E-9A7E-F0CF1B42DEC4}" dt="2024-07-18T07:50:47.347" v="3531" actId="478"/>
          <ac:picMkLst>
            <pc:docMk/>
            <pc:sldMk cId="2949824935" sldId="348"/>
            <ac:picMk id="14" creationId="{A6144ED1-5719-7266-9537-C60B18E3C806}"/>
          </ac:picMkLst>
        </pc:picChg>
        <pc:picChg chg="add del mod">
          <ac:chgData name="Joaquin Gaw" userId="ea8ed697-e161-4793-87f4-b508619df552" providerId="ADAL" clId="{F856CD20-C2FB-474E-9A7E-F0CF1B42DEC4}" dt="2024-07-18T07:55:47.999" v="3828" actId="478"/>
          <ac:picMkLst>
            <pc:docMk/>
            <pc:sldMk cId="2949824935" sldId="348"/>
            <ac:picMk id="15" creationId="{BE084237-C974-913E-F181-3363064BDE7B}"/>
          </ac:picMkLst>
        </pc:picChg>
        <pc:picChg chg="add del mod">
          <ac:chgData name="Joaquin Gaw" userId="ea8ed697-e161-4793-87f4-b508619df552" providerId="ADAL" clId="{F856CD20-C2FB-474E-9A7E-F0CF1B42DEC4}" dt="2024-07-18T08:02:54.570" v="3999" actId="478"/>
          <ac:picMkLst>
            <pc:docMk/>
            <pc:sldMk cId="2949824935" sldId="348"/>
            <ac:picMk id="17" creationId="{92775420-56D7-61BD-7B7B-EC11043B63B3}"/>
          </ac:picMkLst>
        </pc:picChg>
        <pc:picChg chg="add del mod">
          <ac:chgData name="Joaquin Gaw" userId="ea8ed697-e161-4793-87f4-b508619df552" providerId="ADAL" clId="{F856CD20-C2FB-474E-9A7E-F0CF1B42DEC4}" dt="2024-07-18T08:02:44.908" v="3995" actId="478"/>
          <ac:picMkLst>
            <pc:docMk/>
            <pc:sldMk cId="2949824935" sldId="348"/>
            <ac:picMk id="19" creationId="{4635001E-E316-4963-A661-DD4BE4E2F285}"/>
          </ac:picMkLst>
        </pc:picChg>
        <pc:picChg chg="add mod">
          <ac:chgData name="Joaquin Gaw" userId="ea8ed697-e161-4793-87f4-b508619df552" providerId="ADAL" clId="{F856CD20-C2FB-474E-9A7E-F0CF1B42DEC4}" dt="2024-07-18T08:03:02.068" v="4001" actId="14100"/>
          <ac:picMkLst>
            <pc:docMk/>
            <pc:sldMk cId="2949824935" sldId="348"/>
            <ac:picMk id="21" creationId="{E485AC7D-86C7-3571-F2C2-578873AA6A91}"/>
          </ac:picMkLst>
        </pc:picChg>
      </pc:sldChg>
      <pc:sldChg chg="modSp add del mod">
        <pc:chgData name="Joaquin Gaw" userId="ea8ed697-e161-4793-87f4-b508619df552" providerId="ADAL" clId="{F856CD20-C2FB-474E-9A7E-F0CF1B42DEC4}" dt="2024-07-18T07:56:13.970" v="3862" actId="47"/>
        <pc:sldMkLst>
          <pc:docMk/>
          <pc:sldMk cId="386708753" sldId="349"/>
        </pc:sldMkLst>
        <pc:spChg chg="mod">
          <ac:chgData name="Joaquin Gaw" userId="ea8ed697-e161-4793-87f4-b508619df552" providerId="ADAL" clId="{F856CD20-C2FB-474E-9A7E-F0CF1B42DEC4}" dt="2024-07-18T07:56:07.585" v="3861" actId="20577"/>
          <ac:spMkLst>
            <pc:docMk/>
            <pc:sldMk cId="386708753" sldId="349"/>
            <ac:spMk id="3" creationId="{00000000-0000-0000-0000-000000000000}"/>
          </ac:spMkLst>
        </pc:spChg>
      </pc:sldChg>
      <pc:sldChg chg="add del">
        <pc:chgData name="Joaquin Gaw" userId="ea8ed697-e161-4793-87f4-b508619df552" providerId="ADAL" clId="{F856CD20-C2FB-474E-9A7E-F0CF1B42DEC4}" dt="2024-07-18T09:03:37.344" v="4005" actId="47"/>
        <pc:sldMkLst>
          <pc:docMk/>
          <pc:sldMk cId="2755497506" sldId="349"/>
        </pc:sldMkLst>
      </pc:sldChg>
      <pc:sldChg chg="addSp delSp modSp add mod">
        <pc:chgData name="Joaquin Gaw" userId="ea8ed697-e161-4793-87f4-b508619df552" providerId="ADAL" clId="{F856CD20-C2FB-474E-9A7E-F0CF1B42DEC4}" dt="2024-07-19T06:37:51.664" v="8170"/>
        <pc:sldMkLst>
          <pc:docMk/>
          <pc:sldMk cId="1261255688" sldId="350"/>
        </pc:sldMkLst>
        <pc:spChg chg="mod">
          <ac:chgData name="Joaquin Gaw" userId="ea8ed697-e161-4793-87f4-b508619df552" providerId="ADAL" clId="{F856CD20-C2FB-474E-9A7E-F0CF1B42DEC4}" dt="2024-07-18T09:09:03.756" v="4481" actId="20577"/>
          <ac:spMkLst>
            <pc:docMk/>
            <pc:sldMk cId="1261255688" sldId="350"/>
            <ac:spMk id="3" creationId="{00000000-0000-0000-0000-000000000000}"/>
          </ac:spMkLst>
        </pc:spChg>
        <pc:spChg chg="add mod">
          <ac:chgData name="Joaquin Gaw" userId="ea8ed697-e161-4793-87f4-b508619df552" providerId="ADAL" clId="{F856CD20-C2FB-474E-9A7E-F0CF1B42DEC4}" dt="2024-07-19T06:37:51.664" v="8170"/>
          <ac:spMkLst>
            <pc:docMk/>
            <pc:sldMk cId="1261255688" sldId="350"/>
            <ac:spMk id="4" creationId="{33380466-1ADF-450A-DB23-63FF033DC231}"/>
          </ac:spMkLst>
        </pc:spChg>
        <pc:picChg chg="add mod">
          <ac:chgData name="Joaquin Gaw" userId="ea8ed697-e161-4793-87f4-b508619df552" providerId="ADAL" clId="{F856CD20-C2FB-474E-9A7E-F0CF1B42DEC4}" dt="2024-07-18T09:05:43.363" v="4199" actId="14100"/>
          <ac:picMkLst>
            <pc:docMk/>
            <pc:sldMk cId="1261255688" sldId="350"/>
            <ac:picMk id="5" creationId="{03108ED9-B161-45CF-8A1B-9749789B8F45}"/>
          </ac:picMkLst>
        </pc:picChg>
        <pc:picChg chg="add mod">
          <ac:chgData name="Joaquin Gaw" userId="ea8ed697-e161-4793-87f4-b508619df552" providerId="ADAL" clId="{F856CD20-C2FB-474E-9A7E-F0CF1B42DEC4}" dt="2024-07-18T09:06:13.125" v="4205" actId="14100"/>
          <ac:picMkLst>
            <pc:docMk/>
            <pc:sldMk cId="1261255688" sldId="350"/>
            <ac:picMk id="7" creationId="{550661D6-3833-C992-6099-826D4C3F458E}"/>
          </ac:picMkLst>
        </pc:picChg>
        <pc:picChg chg="del">
          <ac:chgData name="Joaquin Gaw" userId="ea8ed697-e161-4793-87f4-b508619df552" providerId="ADAL" clId="{F856CD20-C2FB-474E-9A7E-F0CF1B42DEC4}" dt="2024-07-18T09:05:34.021" v="4196" actId="478"/>
          <ac:picMkLst>
            <pc:docMk/>
            <pc:sldMk cId="1261255688" sldId="350"/>
            <ac:picMk id="9" creationId="{34689FFA-21B0-5E46-A39E-0A6936D0558F}"/>
          </ac:picMkLst>
        </pc:picChg>
        <pc:picChg chg="del">
          <ac:chgData name="Joaquin Gaw" userId="ea8ed697-e161-4793-87f4-b508619df552" providerId="ADAL" clId="{F856CD20-C2FB-474E-9A7E-F0CF1B42DEC4}" dt="2024-07-18T09:05:46.331" v="4201" actId="478"/>
          <ac:picMkLst>
            <pc:docMk/>
            <pc:sldMk cId="1261255688" sldId="350"/>
            <ac:picMk id="11" creationId="{69278E35-299E-8C8B-C38D-23D04A183BB9}"/>
          </ac:picMkLst>
        </pc:picChg>
        <pc:picChg chg="del">
          <ac:chgData name="Joaquin Gaw" userId="ea8ed697-e161-4793-87f4-b508619df552" providerId="ADAL" clId="{F856CD20-C2FB-474E-9A7E-F0CF1B42DEC4}" dt="2024-07-18T09:05:45.775" v="4200" actId="478"/>
          <ac:picMkLst>
            <pc:docMk/>
            <pc:sldMk cId="1261255688" sldId="350"/>
            <ac:picMk id="21" creationId="{E485AC7D-86C7-3571-F2C2-578873AA6A91}"/>
          </ac:picMkLst>
        </pc:picChg>
      </pc:sldChg>
      <pc:sldChg chg="addSp delSp modSp add del mod">
        <pc:chgData name="Joaquin Gaw" userId="ea8ed697-e161-4793-87f4-b508619df552" providerId="ADAL" clId="{F856CD20-C2FB-474E-9A7E-F0CF1B42DEC4}" dt="2024-07-18T09:19:26.092" v="4806" actId="47"/>
        <pc:sldMkLst>
          <pc:docMk/>
          <pc:sldMk cId="3127028100" sldId="351"/>
        </pc:sldMkLst>
        <pc:spChg chg="mod">
          <ac:chgData name="Joaquin Gaw" userId="ea8ed697-e161-4793-87f4-b508619df552" providerId="ADAL" clId="{F856CD20-C2FB-474E-9A7E-F0CF1B42DEC4}" dt="2024-07-18T09:10:22.722" v="4766" actId="20577"/>
          <ac:spMkLst>
            <pc:docMk/>
            <pc:sldMk cId="3127028100" sldId="351"/>
            <ac:spMk id="3" creationId="{00000000-0000-0000-0000-000000000000}"/>
          </ac:spMkLst>
        </pc:spChg>
        <pc:picChg chg="add mod">
          <ac:chgData name="Joaquin Gaw" userId="ea8ed697-e161-4793-87f4-b508619df552" providerId="ADAL" clId="{F856CD20-C2FB-474E-9A7E-F0CF1B42DEC4}" dt="2024-07-18T09:10:37.627" v="4770" actId="1076"/>
          <ac:picMkLst>
            <pc:docMk/>
            <pc:sldMk cId="3127028100" sldId="351"/>
            <ac:picMk id="6" creationId="{97F0E7FF-E034-6E51-65B0-8352BBF9C4C4}"/>
          </ac:picMkLst>
        </pc:picChg>
        <pc:picChg chg="del">
          <ac:chgData name="Joaquin Gaw" userId="ea8ed697-e161-4793-87f4-b508619df552" providerId="ADAL" clId="{F856CD20-C2FB-474E-9A7E-F0CF1B42DEC4}" dt="2024-07-18T09:10:38.755" v="4771" actId="478"/>
          <ac:picMkLst>
            <pc:docMk/>
            <pc:sldMk cId="3127028100" sldId="351"/>
            <ac:picMk id="7" creationId="{550661D6-3833-C992-6099-826D4C3F458E}"/>
          </ac:picMkLst>
        </pc:picChg>
      </pc:sldChg>
      <pc:sldChg chg="addSp modSp add mod">
        <pc:chgData name="Joaquin Gaw" userId="ea8ed697-e161-4793-87f4-b508619df552" providerId="ADAL" clId="{F856CD20-C2FB-474E-9A7E-F0CF1B42DEC4}" dt="2024-07-19T06:37:53.078" v="8171"/>
        <pc:sldMkLst>
          <pc:docMk/>
          <pc:sldMk cId="1824220894" sldId="352"/>
        </pc:sldMkLst>
        <pc:spChg chg="mod">
          <ac:chgData name="Joaquin Gaw" userId="ea8ed697-e161-4793-87f4-b508619df552" providerId="ADAL" clId="{F856CD20-C2FB-474E-9A7E-F0CF1B42DEC4}" dt="2024-07-18T09:19:23.499" v="4805" actId="20577"/>
          <ac:spMkLst>
            <pc:docMk/>
            <pc:sldMk cId="1824220894" sldId="352"/>
            <ac:spMk id="3" creationId="{00000000-0000-0000-0000-000000000000}"/>
          </ac:spMkLst>
        </pc:spChg>
        <pc:spChg chg="add mod">
          <ac:chgData name="Joaquin Gaw" userId="ea8ed697-e161-4793-87f4-b508619df552" providerId="ADAL" clId="{F856CD20-C2FB-474E-9A7E-F0CF1B42DEC4}" dt="2024-07-19T06:37:53.078" v="8171"/>
          <ac:spMkLst>
            <pc:docMk/>
            <pc:sldMk cId="1824220894" sldId="352"/>
            <ac:spMk id="4" creationId="{6831C7F1-684E-2EEF-D39A-DCFBEEC6407B}"/>
          </ac:spMkLst>
        </pc:spChg>
      </pc:sldChg>
      <pc:sldChg chg="addSp delSp modSp add mod">
        <pc:chgData name="Joaquin Gaw" userId="ea8ed697-e161-4793-87f4-b508619df552" providerId="ADAL" clId="{F856CD20-C2FB-474E-9A7E-F0CF1B42DEC4}" dt="2024-07-19T06:37:53.725" v="8172"/>
        <pc:sldMkLst>
          <pc:docMk/>
          <pc:sldMk cId="1485294465" sldId="353"/>
        </pc:sldMkLst>
        <pc:spChg chg="mod">
          <ac:chgData name="Joaquin Gaw" userId="ea8ed697-e161-4793-87f4-b508619df552" providerId="ADAL" clId="{F856CD20-C2FB-474E-9A7E-F0CF1B42DEC4}" dt="2024-07-18T11:50:57.042" v="5201" actId="313"/>
          <ac:spMkLst>
            <pc:docMk/>
            <pc:sldMk cId="1485294465" sldId="353"/>
            <ac:spMk id="3" creationId="{00000000-0000-0000-0000-000000000000}"/>
          </ac:spMkLst>
        </pc:spChg>
        <pc:spChg chg="add mod">
          <ac:chgData name="Joaquin Gaw" userId="ea8ed697-e161-4793-87f4-b508619df552" providerId="ADAL" clId="{F856CD20-C2FB-474E-9A7E-F0CF1B42DEC4}" dt="2024-07-19T06:37:53.725" v="8172"/>
          <ac:spMkLst>
            <pc:docMk/>
            <pc:sldMk cId="1485294465" sldId="353"/>
            <ac:spMk id="4" creationId="{02C227C5-4DCA-9CAC-9813-84BF1FA5DF20}"/>
          </ac:spMkLst>
        </pc:spChg>
        <pc:picChg chg="del ord">
          <ac:chgData name="Joaquin Gaw" userId="ea8ed697-e161-4793-87f4-b508619df552" providerId="ADAL" clId="{F856CD20-C2FB-474E-9A7E-F0CF1B42DEC4}" dt="2024-07-18T12:10:43.243" v="5213" actId="478"/>
          <ac:picMkLst>
            <pc:docMk/>
            <pc:sldMk cId="1485294465" sldId="353"/>
            <ac:picMk id="5" creationId="{03108ED9-B161-45CF-8A1B-9749789B8F45}"/>
          </ac:picMkLst>
        </pc:picChg>
        <pc:picChg chg="del">
          <ac:chgData name="Joaquin Gaw" userId="ea8ed697-e161-4793-87f4-b508619df552" providerId="ADAL" clId="{F856CD20-C2FB-474E-9A7E-F0CF1B42DEC4}" dt="2024-07-18T11:49:09.889" v="4916" actId="478"/>
          <ac:picMkLst>
            <pc:docMk/>
            <pc:sldMk cId="1485294465" sldId="353"/>
            <ac:picMk id="6" creationId="{97F0E7FF-E034-6E51-65B0-8352BBF9C4C4}"/>
          </ac:picMkLst>
        </pc:picChg>
        <pc:picChg chg="add mod">
          <ac:chgData name="Joaquin Gaw" userId="ea8ed697-e161-4793-87f4-b508619df552" providerId="ADAL" clId="{F856CD20-C2FB-474E-9A7E-F0CF1B42DEC4}" dt="2024-07-18T12:10:42.196" v="5212" actId="1076"/>
          <ac:picMkLst>
            <pc:docMk/>
            <pc:sldMk cId="1485294465" sldId="353"/>
            <ac:picMk id="7" creationId="{56C83C57-AFF1-0EC7-B658-1413BCFBEF62}"/>
          </ac:picMkLst>
        </pc:picChg>
        <pc:picChg chg="add mod">
          <ac:chgData name="Joaquin Gaw" userId="ea8ed697-e161-4793-87f4-b508619df552" providerId="ADAL" clId="{F856CD20-C2FB-474E-9A7E-F0CF1B42DEC4}" dt="2024-07-18T11:48:39.199" v="4900" actId="14100"/>
          <ac:picMkLst>
            <pc:docMk/>
            <pc:sldMk cId="1485294465" sldId="353"/>
            <ac:picMk id="9" creationId="{64E98223-E4CA-C373-3828-BDED89AAD498}"/>
          </ac:picMkLst>
        </pc:picChg>
        <pc:picChg chg="add del mod">
          <ac:chgData name="Joaquin Gaw" userId="ea8ed697-e161-4793-87f4-b508619df552" providerId="ADAL" clId="{F856CD20-C2FB-474E-9A7E-F0CF1B42DEC4}" dt="2024-07-18T11:49:00.701" v="4911" actId="478"/>
          <ac:picMkLst>
            <pc:docMk/>
            <pc:sldMk cId="1485294465" sldId="353"/>
            <ac:picMk id="11" creationId="{B8460625-0E20-5560-5115-82C71565201A}"/>
          </ac:picMkLst>
        </pc:picChg>
        <pc:picChg chg="add mod">
          <ac:chgData name="Joaquin Gaw" userId="ea8ed697-e161-4793-87f4-b508619df552" providerId="ADAL" clId="{F856CD20-C2FB-474E-9A7E-F0CF1B42DEC4}" dt="2024-07-18T11:49:11.219" v="4917" actId="1076"/>
          <ac:picMkLst>
            <pc:docMk/>
            <pc:sldMk cId="1485294465" sldId="353"/>
            <ac:picMk id="13" creationId="{1DD62C9D-3552-8B7E-9200-76F7D2DD696D}"/>
          </ac:picMkLst>
        </pc:picChg>
      </pc:sldChg>
      <pc:sldChg chg="addSp delSp modSp add mod">
        <pc:chgData name="Joaquin Gaw" userId="ea8ed697-e161-4793-87f4-b508619df552" providerId="ADAL" clId="{F856CD20-C2FB-474E-9A7E-F0CF1B42DEC4}" dt="2024-07-19T06:37:55.193" v="8173"/>
        <pc:sldMkLst>
          <pc:docMk/>
          <pc:sldMk cId="2910476614" sldId="354"/>
        </pc:sldMkLst>
        <pc:spChg chg="mod">
          <ac:chgData name="Joaquin Gaw" userId="ea8ed697-e161-4793-87f4-b508619df552" providerId="ADAL" clId="{F856CD20-C2FB-474E-9A7E-F0CF1B42DEC4}" dt="2024-07-18T12:17:22.261" v="5627" actId="20577"/>
          <ac:spMkLst>
            <pc:docMk/>
            <pc:sldMk cId="2910476614" sldId="354"/>
            <ac:spMk id="3" creationId="{00000000-0000-0000-0000-000000000000}"/>
          </ac:spMkLst>
        </pc:spChg>
        <pc:spChg chg="add mod">
          <ac:chgData name="Joaquin Gaw" userId="ea8ed697-e161-4793-87f4-b508619df552" providerId="ADAL" clId="{F856CD20-C2FB-474E-9A7E-F0CF1B42DEC4}" dt="2024-07-19T06:37:55.193" v="8173"/>
          <ac:spMkLst>
            <pc:docMk/>
            <pc:sldMk cId="2910476614" sldId="354"/>
            <ac:spMk id="4" creationId="{1C2F3461-10DA-B900-2B03-3C9AB9AA448A}"/>
          </ac:spMkLst>
        </pc:spChg>
        <pc:picChg chg="del mod">
          <ac:chgData name="Joaquin Gaw" userId="ea8ed697-e161-4793-87f4-b508619df552" providerId="ADAL" clId="{F856CD20-C2FB-474E-9A7E-F0CF1B42DEC4}" dt="2024-07-18T12:10:31.210" v="5208" actId="478"/>
          <ac:picMkLst>
            <pc:docMk/>
            <pc:sldMk cId="2910476614" sldId="354"/>
            <ac:picMk id="5" creationId="{03108ED9-B161-45CF-8A1B-9749789B8F45}"/>
          </ac:picMkLst>
        </pc:picChg>
        <pc:picChg chg="add mod">
          <ac:chgData name="Joaquin Gaw" userId="ea8ed697-e161-4793-87f4-b508619df552" providerId="ADAL" clId="{F856CD20-C2FB-474E-9A7E-F0CF1B42DEC4}" dt="2024-07-18T12:10:25.218" v="5205" actId="14100"/>
          <ac:picMkLst>
            <pc:docMk/>
            <pc:sldMk cId="2910476614" sldId="354"/>
            <ac:picMk id="6" creationId="{2E48FD99-19D5-5407-CB03-95BC88C9B590}"/>
          </ac:picMkLst>
        </pc:picChg>
        <pc:picChg chg="del">
          <ac:chgData name="Joaquin Gaw" userId="ea8ed697-e161-4793-87f4-b508619df552" providerId="ADAL" clId="{F856CD20-C2FB-474E-9A7E-F0CF1B42DEC4}" dt="2024-07-18T12:10:26.477" v="5206" actId="478"/>
          <ac:picMkLst>
            <pc:docMk/>
            <pc:sldMk cId="2910476614" sldId="354"/>
            <ac:picMk id="7" creationId="{56C83C57-AFF1-0EC7-B658-1413BCFBEF62}"/>
          </ac:picMkLst>
        </pc:picChg>
        <pc:picChg chg="del">
          <ac:chgData name="Joaquin Gaw" userId="ea8ed697-e161-4793-87f4-b508619df552" providerId="ADAL" clId="{F856CD20-C2FB-474E-9A7E-F0CF1B42DEC4}" dt="2024-07-18T12:11:02.065" v="5214" actId="478"/>
          <ac:picMkLst>
            <pc:docMk/>
            <pc:sldMk cId="2910476614" sldId="354"/>
            <ac:picMk id="9" creationId="{64E98223-E4CA-C373-3828-BDED89AAD498}"/>
          </ac:picMkLst>
        </pc:picChg>
        <pc:picChg chg="add mod">
          <ac:chgData name="Joaquin Gaw" userId="ea8ed697-e161-4793-87f4-b508619df552" providerId="ADAL" clId="{F856CD20-C2FB-474E-9A7E-F0CF1B42DEC4}" dt="2024-07-18T12:11:08.411" v="5216" actId="1076"/>
          <ac:picMkLst>
            <pc:docMk/>
            <pc:sldMk cId="2910476614" sldId="354"/>
            <ac:picMk id="10" creationId="{D9FD7871-A217-AC9A-B957-D8E72F113C5B}"/>
          </ac:picMkLst>
        </pc:picChg>
        <pc:picChg chg="add del mod">
          <ac:chgData name="Joaquin Gaw" userId="ea8ed697-e161-4793-87f4-b508619df552" providerId="ADAL" clId="{F856CD20-C2FB-474E-9A7E-F0CF1B42DEC4}" dt="2024-07-18T12:11:55.075" v="5220" actId="478"/>
          <ac:picMkLst>
            <pc:docMk/>
            <pc:sldMk cId="2910476614" sldId="354"/>
            <ac:picMk id="12" creationId="{605736E9-2AA6-2198-BE92-E24EEFD68DFE}"/>
          </ac:picMkLst>
        </pc:picChg>
        <pc:picChg chg="del">
          <ac:chgData name="Joaquin Gaw" userId="ea8ed697-e161-4793-87f4-b508619df552" providerId="ADAL" clId="{F856CD20-C2FB-474E-9A7E-F0CF1B42DEC4}" dt="2024-07-18T12:11:13.879" v="5217" actId="478"/>
          <ac:picMkLst>
            <pc:docMk/>
            <pc:sldMk cId="2910476614" sldId="354"/>
            <ac:picMk id="13" creationId="{1DD62C9D-3552-8B7E-9200-76F7D2DD696D}"/>
          </ac:picMkLst>
        </pc:picChg>
        <pc:picChg chg="add mod">
          <ac:chgData name="Joaquin Gaw" userId="ea8ed697-e161-4793-87f4-b508619df552" providerId="ADAL" clId="{F856CD20-C2FB-474E-9A7E-F0CF1B42DEC4}" dt="2024-07-18T12:12:09.583" v="5226" actId="1076"/>
          <ac:picMkLst>
            <pc:docMk/>
            <pc:sldMk cId="2910476614" sldId="354"/>
            <ac:picMk id="15" creationId="{C3CA0977-2B6E-EE6F-8656-8DF22E6A551F}"/>
          </ac:picMkLst>
        </pc:picChg>
        <pc:picChg chg="add del mod">
          <ac:chgData name="Joaquin Gaw" userId="ea8ed697-e161-4793-87f4-b508619df552" providerId="ADAL" clId="{F856CD20-C2FB-474E-9A7E-F0CF1B42DEC4}" dt="2024-07-18T12:16:46.759" v="5569" actId="478"/>
          <ac:picMkLst>
            <pc:docMk/>
            <pc:sldMk cId="2910476614" sldId="354"/>
            <ac:picMk id="17" creationId="{55C06A56-B9CD-5571-F4C2-6A3DDC643CC7}"/>
          </ac:picMkLst>
        </pc:picChg>
        <pc:picChg chg="add mod">
          <ac:chgData name="Joaquin Gaw" userId="ea8ed697-e161-4793-87f4-b508619df552" providerId="ADAL" clId="{F856CD20-C2FB-474E-9A7E-F0CF1B42DEC4}" dt="2024-07-18T12:16:49.410" v="5570" actId="1076"/>
          <ac:picMkLst>
            <pc:docMk/>
            <pc:sldMk cId="2910476614" sldId="354"/>
            <ac:picMk id="19" creationId="{C9E8E96C-BC55-C9B9-AA61-026E9E3EE1D0}"/>
          </ac:picMkLst>
        </pc:picChg>
      </pc:sldChg>
      <pc:sldChg chg="addSp delSp modSp add mod addCm">
        <pc:chgData name="Joaquin Gaw" userId="ea8ed697-e161-4793-87f4-b508619df552" providerId="ADAL" clId="{F856CD20-C2FB-474E-9A7E-F0CF1B42DEC4}" dt="2024-07-19T06:37:58.548" v="8176" actId="1035"/>
        <pc:sldMkLst>
          <pc:docMk/>
          <pc:sldMk cId="1906675740" sldId="355"/>
        </pc:sldMkLst>
        <pc:spChg chg="mod">
          <ac:chgData name="Joaquin Gaw" userId="ea8ed697-e161-4793-87f4-b508619df552" providerId="ADAL" clId="{F856CD20-C2FB-474E-9A7E-F0CF1B42DEC4}" dt="2024-07-18T14:08:50.225" v="6105" actId="20577"/>
          <ac:spMkLst>
            <pc:docMk/>
            <pc:sldMk cId="1906675740" sldId="355"/>
            <ac:spMk id="3" creationId="{00000000-0000-0000-0000-000000000000}"/>
          </ac:spMkLst>
        </pc:spChg>
        <pc:spChg chg="add mod">
          <ac:chgData name="Joaquin Gaw" userId="ea8ed697-e161-4793-87f4-b508619df552" providerId="ADAL" clId="{F856CD20-C2FB-474E-9A7E-F0CF1B42DEC4}" dt="2024-07-19T06:37:58.548" v="8176" actId="1035"/>
          <ac:spMkLst>
            <pc:docMk/>
            <pc:sldMk cId="1906675740" sldId="355"/>
            <ac:spMk id="4" creationId="{5BB4E9FF-7F2C-52FA-4399-F48330DCA550}"/>
          </ac:spMkLst>
        </pc:spChg>
        <pc:picChg chg="add mod ord">
          <ac:chgData name="Joaquin Gaw" userId="ea8ed697-e161-4793-87f4-b508619df552" providerId="ADAL" clId="{F856CD20-C2FB-474E-9A7E-F0CF1B42DEC4}" dt="2024-07-18T14:03:51.207" v="5701" actId="1076"/>
          <ac:picMkLst>
            <pc:docMk/>
            <pc:sldMk cId="1906675740" sldId="355"/>
            <ac:picMk id="5" creationId="{335C733F-2571-D979-EAD7-C7D6CCFD74C6}"/>
          </ac:picMkLst>
        </pc:picChg>
        <pc:picChg chg="del mod">
          <ac:chgData name="Joaquin Gaw" userId="ea8ed697-e161-4793-87f4-b508619df552" providerId="ADAL" clId="{F856CD20-C2FB-474E-9A7E-F0CF1B42DEC4}" dt="2024-07-18T14:01:14.631" v="5649" actId="478"/>
          <ac:picMkLst>
            <pc:docMk/>
            <pc:sldMk cId="1906675740" sldId="355"/>
            <ac:picMk id="6" creationId="{2E48FD99-19D5-5407-CB03-95BC88C9B590}"/>
          </ac:picMkLst>
        </pc:picChg>
        <pc:picChg chg="add del mod">
          <ac:chgData name="Joaquin Gaw" userId="ea8ed697-e161-4793-87f4-b508619df552" providerId="ADAL" clId="{F856CD20-C2FB-474E-9A7E-F0CF1B42DEC4}" dt="2024-07-18T14:01:51.008" v="5659" actId="478"/>
          <ac:picMkLst>
            <pc:docMk/>
            <pc:sldMk cId="1906675740" sldId="355"/>
            <ac:picMk id="8" creationId="{40FAD00D-24F3-5E19-2498-08CDC6611FD7}"/>
          </ac:picMkLst>
        </pc:picChg>
        <pc:picChg chg="del">
          <ac:chgData name="Joaquin Gaw" userId="ea8ed697-e161-4793-87f4-b508619df552" providerId="ADAL" clId="{F856CD20-C2FB-474E-9A7E-F0CF1B42DEC4}" dt="2024-07-18T13:59:10.947" v="5629" actId="478"/>
          <ac:picMkLst>
            <pc:docMk/>
            <pc:sldMk cId="1906675740" sldId="355"/>
            <ac:picMk id="10" creationId="{D9FD7871-A217-AC9A-B957-D8E72F113C5B}"/>
          </ac:picMkLst>
        </pc:picChg>
        <pc:picChg chg="add mod">
          <ac:chgData name="Joaquin Gaw" userId="ea8ed697-e161-4793-87f4-b508619df552" providerId="ADAL" clId="{F856CD20-C2FB-474E-9A7E-F0CF1B42DEC4}" dt="2024-07-18T14:02:43.126" v="5691" actId="1076"/>
          <ac:picMkLst>
            <pc:docMk/>
            <pc:sldMk cId="1906675740" sldId="355"/>
            <ac:picMk id="11" creationId="{B96C3D24-C398-9D2A-9A6E-4DAFEB5B8A2C}"/>
          </ac:picMkLst>
        </pc:picChg>
        <pc:picChg chg="add mod">
          <ac:chgData name="Joaquin Gaw" userId="ea8ed697-e161-4793-87f4-b508619df552" providerId="ADAL" clId="{F856CD20-C2FB-474E-9A7E-F0CF1B42DEC4}" dt="2024-07-18T14:02:43.126" v="5691" actId="1076"/>
          <ac:picMkLst>
            <pc:docMk/>
            <pc:sldMk cId="1906675740" sldId="355"/>
            <ac:picMk id="13" creationId="{23519B97-661C-B3C5-59C3-F3387943C7DD}"/>
          </ac:picMkLst>
        </pc:picChg>
        <pc:picChg chg="del">
          <ac:chgData name="Joaquin Gaw" userId="ea8ed697-e161-4793-87f4-b508619df552" providerId="ADAL" clId="{F856CD20-C2FB-474E-9A7E-F0CF1B42DEC4}" dt="2024-07-18T13:59:11.371" v="5630" actId="478"/>
          <ac:picMkLst>
            <pc:docMk/>
            <pc:sldMk cId="1906675740" sldId="355"/>
            <ac:picMk id="15" creationId="{C3CA0977-2B6E-EE6F-8656-8DF22E6A551F}"/>
          </ac:picMkLst>
        </pc:picChg>
        <pc:picChg chg="add mod">
          <ac:chgData name="Joaquin Gaw" userId="ea8ed697-e161-4793-87f4-b508619df552" providerId="ADAL" clId="{F856CD20-C2FB-474E-9A7E-F0CF1B42DEC4}" dt="2024-07-18T14:02:43.126" v="5691" actId="1076"/>
          <ac:picMkLst>
            <pc:docMk/>
            <pc:sldMk cId="1906675740" sldId="355"/>
            <ac:picMk id="16" creationId="{F99D187C-D01B-AE95-4F4F-F8C56C283404}"/>
          </ac:picMkLst>
        </pc:picChg>
        <pc:picChg chg="add mod">
          <ac:chgData name="Joaquin Gaw" userId="ea8ed697-e161-4793-87f4-b508619df552" providerId="ADAL" clId="{F856CD20-C2FB-474E-9A7E-F0CF1B42DEC4}" dt="2024-07-18T14:03:48.927" v="5700" actId="1076"/>
          <ac:picMkLst>
            <pc:docMk/>
            <pc:sldMk cId="1906675740" sldId="355"/>
            <ac:picMk id="18" creationId="{516E8BCF-36A2-BBE2-5694-47C28273EFEB}"/>
          </ac:picMkLst>
        </pc:picChg>
        <pc:picChg chg="del">
          <ac:chgData name="Joaquin Gaw" userId="ea8ed697-e161-4793-87f4-b508619df552" providerId="ADAL" clId="{F856CD20-C2FB-474E-9A7E-F0CF1B42DEC4}" dt="2024-07-18T13:59:11.776" v="5631" actId="478"/>
          <ac:picMkLst>
            <pc:docMk/>
            <pc:sldMk cId="1906675740" sldId="355"/>
            <ac:picMk id="19" creationId="{C9E8E96C-BC55-C9B9-AA61-026E9E3EE1D0}"/>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26.264" v="6092"/>
              <pc2:cmMkLst xmlns:pc2="http://schemas.microsoft.com/office/powerpoint/2019/9/main/command">
                <pc:docMk/>
                <pc:sldMk cId="1906675740" sldId="355"/>
                <pc2:cmMk id="{90C31071-6D59-412D-8F9E-2249BAD3DDB2}"/>
              </pc2:cmMkLst>
            </pc226:cmChg>
          </p:ext>
        </pc:extLst>
      </pc:sldChg>
      <pc:sldChg chg="addSp delSp modSp add mod addCm">
        <pc:chgData name="Joaquin Gaw" userId="ea8ed697-e161-4793-87f4-b508619df552" providerId="ADAL" clId="{F856CD20-C2FB-474E-9A7E-F0CF1B42DEC4}" dt="2024-07-19T06:38:01.114" v="8177"/>
        <pc:sldMkLst>
          <pc:docMk/>
          <pc:sldMk cId="1486179143" sldId="356"/>
        </pc:sldMkLst>
        <pc:spChg chg="mod">
          <ac:chgData name="Joaquin Gaw" userId="ea8ed697-e161-4793-87f4-b508619df552" providerId="ADAL" clId="{F856CD20-C2FB-474E-9A7E-F0CF1B42DEC4}" dt="2024-07-18T14:14:25.290" v="6462" actId="20577"/>
          <ac:spMkLst>
            <pc:docMk/>
            <pc:sldMk cId="1486179143" sldId="356"/>
            <ac:spMk id="3" creationId="{00000000-0000-0000-0000-000000000000}"/>
          </ac:spMkLst>
        </pc:spChg>
        <pc:spChg chg="add mod">
          <ac:chgData name="Joaquin Gaw" userId="ea8ed697-e161-4793-87f4-b508619df552" providerId="ADAL" clId="{F856CD20-C2FB-474E-9A7E-F0CF1B42DEC4}" dt="2024-07-19T06:38:01.114" v="8177"/>
          <ac:spMkLst>
            <pc:docMk/>
            <pc:sldMk cId="1486179143" sldId="356"/>
            <ac:spMk id="4" creationId="{9B042729-43C8-70A5-766D-E9C134A082D6}"/>
          </ac:spMkLst>
        </pc:spChg>
        <pc:picChg chg="del">
          <ac:chgData name="Joaquin Gaw" userId="ea8ed697-e161-4793-87f4-b508619df552" providerId="ADAL" clId="{F856CD20-C2FB-474E-9A7E-F0CF1B42DEC4}" dt="2024-07-18T14:10:29.901" v="6250" actId="478"/>
          <ac:picMkLst>
            <pc:docMk/>
            <pc:sldMk cId="1486179143" sldId="356"/>
            <ac:picMk id="5" creationId="{335C733F-2571-D979-EAD7-C7D6CCFD74C6}"/>
          </ac:picMkLst>
        </pc:picChg>
        <pc:picChg chg="add mod ord">
          <ac:chgData name="Joaquin Gaw" userId="ea8ed697-e161-4793-87f4-b508619df552" providerId="ADAL" clId="{F856CD20-C2FB-474E-9A7E-F0CF1B42DEC4}" dt="2024-07-18T14:12:13.356" v="6266" actId="1076"/>
          <ac:picMkLst>
            <pc:docMk/>
            <pc:sldMk cId="1486179143" sldId="356"/>
            <ac:picMk id="6" creationId="{24704632-FF4E-0058-7A40-9969E61B28D2}"/>
          </ac:picMkLst>
        </pc:picChg>
        <pc:picChg chg="add mod">
          <ac:chgData name="Joaquin Gaw" userId="ea8ed697-e161-4793-87f4-b508619df552" providerId="ADAL" clId="{F856CD20-C2FB-474E-9A7E-F0CF1B42DEC4}" dt="2024-07-18T14:12:03.057" v="6263" actId="1076"/>
          <ac:picMkLst>
            <pc:docMk/>
            <pc:sldMk cId="1486179143" sldId="356"/>
            <ac:picMk id="8" creationId="{F09EE3F2-44E0-3261-1660-BB8204683EDF}"/>
          </ac:picMkLst>
        </pc:picChg>
        <pc:picChg chg="add mod">
          <ac:chgData name="Joaquin Gaw" userId="ea8ed697-e161-4793-87f4-b508619df552" providerId="ADAL" clId="{F856CD20-C2FB-474E-9A7E-F0CF1B42DEC4}" dt="2024-07-18T14:12:41.340" v="6270" actId="1076"/>
          <ac:picMkLst>
            <pc:docMk/>
            <pc:sldMk cId="1486179143" sldId="356"/>
            <ac:picMk id="10" creationId="{FB50C5E0-13D3-02EA-C6C0-5D93D51D8A8E}"/>
          </ac:picMkLst>
        </pc:picChg>
        <pc:picChg chg="del">
          <ac:chgData name="Joaquin Gaw" userId="ea8ed697-e161-4793-87f4-b508619df552" providerId="ADAL" clId="{F856CD20-C2FB-474E-9A7E-F0CF1B42DEC4}" dt="2024-07-18T14:10:30.809" v="6252" actId="478"/>
          <ac:picMkLst>
            <pc:docMk/>
            <pc:sldMk cId="1486179143" sldId="356"/>
            <ac:picMk id="11" creationId="{B96C3D24-C398-9D2A-9A6E-4DAFEB5B8A2C}"/>
          </ac:picMkLst>
        </pc:picChg>
        <pc:picChg chg="del">
          <ac:chgData name="Joaquin Gaw" userId="ea8ed697-e161-4793-87f4-b508619df552" providerId="ADAL" clId="{F856CD20-C2FB-474E-9A7E-F0CF1B42DEC4}" dt="2024-07-18T14:10:30.416" v="6251" actId="478"/>
          <ac:picMkLst>
            <pc:docMk/>
            <pc:sldMk cId="1486179143" sldId="356"/>
            <ac:picMk id="13" creationId="{23519B97-661C-B3C5-59C3-F3387943C7DD}"/>
          </ac:picMkLst>
        </pc:picChg>
        <pc:picChg chg="del">
          <ac:chgData name="Joaquin Gaw" userId="ea8ed697-e161-4793-87f4-b508619df552" providerId="ADAL" clId="{F856CD20-C2FB-474E-9A7E-F0CF1B42DEC4}" dt="2024-07-18T14:10:31.254" v="6253" actId="478"/>
          <ac:picMkLst>
            <pc:docMk/>
            <pc:sldMk cId="1486179143" sldId="356"/>
            <ac:picMk id="16" creationId="{F99D187C-D01B-AE95-4F4F-F8C56C283404}"/>
          </ac:picMkLst>
        </pc:picChg>
        <pc:picChg chg="del">
          <ac:chgData name="Joaquin Gaw" userId="ea8ed697-e161-4793-87f4-b508619df552" providerId="ADAL" clId="{F856CD20-C2FB-474E-9A7E-F0CF1B42DEC4}" dt="2024-07-18T14:10:31.671" v="6254" actId="478"/>
          <ac:picMkLst>
            <pc:docMk/>
            <pc:sldMk cId="1486179143" sldId="356"/>
            <ac:picMk id="18" creationId="{516E8BCF-36A2-BBE2-5694-47C28273EFE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11.898" v="6091"/>
              <pc2:cmMkLst xmlns:pc2="http://schemas.microsoft.com/office/powerpoint/2019/9/main/command">
                <pc:docMk/>
                <pc:sldMk cId="1486179143" sldId="356"/>
                <pc2:cmMk id="{27FE02CF-8106-4FB2-B936-766834B3567B}"/>
              </pc2:cmMkLst>
            </pc226:cmChg>
          </p:ext>
        </pc:extLst>
      </pc:sldChg>
      <pc:sldChg chg="add del">
        <pc:chgData name="Joaquin Gaw" userId="ea8ed697-e161-4793-87f4-b508619df552" providerId="ADAL" clId="{F856CD20-C2FB-474E-9A7E-F0CF1B42DEC4}" dt="2024-07-19T03:53:39.763" v="6467" actId="47"/>
        <pc:sldMkLst>
          <pc:docMk/>
          <pc:sldMk cId="521106357" sldId="357"/>
        </pc:sldMkLst>
      </pc:sldChg>
      <pc:sldChg chg="addSp delSp modSp add mod ord">
        <pc:chgData name="Joaquin Gaw" userId="ea8ed697-e161-4793-87f4-b508619df552" providerId="ADAL" clId="{F856CD20-C2FB-474E-9A7E-F0CF1B42DEC4}" dt="2024-07-19T06:38:01.598" v="8178"/>
        <pc:sldMkLst>
          <pc:docMk/>
          <pc:sldMk cId="2333772504" sldId="358"/>
        </pc:sldMkLst>
        <pc:spChg chg="mod">
          <ac:chgData name="Joaquin Gaw" userId="ea8ed697-e161-4793-87f4-b508619df552" providerId="ADAL" clId="{F856CD20-C2FB-474E-9A7E-F0CF1B42DEC4}" dt="2024-07-19T04:03:54.767" v="6745" actId="20577"/>
          <ac:spMkLst>
            <pc:docMk/>
            <pc:sldMk cId="2333772504" sldId="358"/>
            <ac:spMk id="3" creationId="{00000000-0000-0000-0000-000000000000}"/>
          </ac:spMkLst>
        </pc:spChg>
        <pc:spChg chg="add mod">
          <ac:chgData name="Joaquin Gaw" userId="ea8ed697-e161-4793-87f4-b508619df552" providerId="ADAL" clId="{F856CD20-C2FB-474E-9A7E-F0CF1B42DEC4}" dt="2024-07-19T06:38:01.598" v="8178"/>
          <ac:spMkLst>
            <pc:docMk/>
            <pc:sldMk cId="2333772504" sldId="358"/>
            <ac:spMk id="12" creationId="{D444D166-AB36-EEE3-F92D-3CE9A4240BBC}"/>
          </ac:spMkLst>
        </pc:spChg>
        <pc:picChg chg="del">
          <ac:chgData name="Joaquin Gaw" userId="ea8ed697-e161-4793-87f4-b508619df552" providerId="ADAL" clId="{F856CD20-C2FB-474E-9A7E-F0CF1B42DEC4}" dt="2024-07-19T03:54:52.053" v="6598" actId="478"/>
          <ac:picMkLst>
            <pc:docMk/>
            <pc:sldMk cId="2333772504" sldId="358"/>
            <ac:picMk id="5" creationId="{335C733F-2571-D979-EAD7-C7D6CCFD74C6}"/>
          </ac:picMkLst>
        </pc:picChg>
        <pc:picChg chg="add mod">
          <ac:chgData name="Joaquin Gaw" userId="ea8ed697-e161-4793-87f4-b508619df552" providerId="ADAL" clId="{F856CD20-C2FB-474E-9A7E-F0CF1B42DEC4}" dt="2024-07-19T03:54:56.348" v="6599" actId="14100"/>
          <ac:picMkLst>
            <pc:docMk/>
            <pc:sldMk cId="2333772504" sldId="358"/>
            <ac:picMk id="6" creationId="{B5095EC7-B87F-F296-30AC-897258DFC0A2}"/>
          </ac:picMkLst>
        </pc:picChg>
        <pc:picChg chg="add mod">
          <ac:chgData name="Joaquin Gaw" userId="ea8ed697-e161-4793-87f4-b508619df552" providerId="ADAL" clId="{F856CD20-C2FB-474E-9A7E-F0CF1B42DEC4}" dt="2024-07-19T04:03:58.272" v="6746" actId="1076"/>
          <ac:picMkLst>
            <pc:docMk/>
            <pc:sldMk cId="2333772504" sldId="358"/>
            <ac:picMk id="8" creationId="{96C0E0A7-208F-24F4-BBB8-DBABE9684E2F}"/>
          </ac:picMkLst>
        </pc:picChg>
        <pc:picChg chg="add del mod">
          <ac:chgData name="Joaquin Gaw" userId="ea8ed697-e161-4793-87f4-b508619df552" providerId="ADAL" clId="{F856CD20-C2FB-474E-9A7E-F0CF1B42DEC4}" dt="2024-07-19T04:09:18.169" v="6749" actId="478"/>
          <ac:picMkLst>
            <pc:docMk/>
            <pc:sldMk cId="2333772504" sldId="358"/>
            <ac:picMk id="10" creationId="{36F553BC-F70C-B958-755B-5A10BABA0216}"/>
          </ac:picMkLst>
        </pc:picChg>
        <pc:picChg chg="del">
          <ac:chgData name="Joaquin Gaw" userId="ea8ed697-e161-4793-87f4-b508619df552" providerId="ADAL" clId="{F856CD20-C2FB-474E-9A7E-F0CF1B42DEC4}" dt="2024-07-19T03:54:28.127" v="6593" actId="478"/>
          <ac:picMkLst>
            <pc:docMk/>
            <pc:sldMk cId="2333772504" sldId="358"/>
            <ac:picMk id="11" creationId="{B96C3D24-C398-9D2A-9A6E-4DAFEB5B8A2C}"/>
          </ac:picMkLst>
        </pc:picChg>
        <pc:picChg chg="del">
          <ac:chgData name="Joaquin Gaw" userId="ea8ed697-e161-4793-87f4-b508619df552" providerId="ADAL" clId="{F856CD20-C2FB-474E-9A7E-F0CF1B42DEC4}" dt="2024-07-19T03:54:28.587" v="6594" actId="478"/>
          <ac:picMkLst>
            <pc:docMk/>
            <pc:sldMk cId="2333772504" sldId="358"/>
            <ac:picMk id="13" creationId="{23519B97-661C-B3C5-59C3-F3387943C7DD}"/>
          </ac:picMkLst>
        </pc:picChg>
        <pc:picChg chg="del">
          <ac:chgData name="Joaquin Gaw" userId="ea8ed697-e161-4793-87f4-b508619df552" providerId="ADAL" clId="{F856CD20-C2FB-474E-9A7E-F0CF1B42DEC4}" dt="2024-07-19T03:54:27.102" v="6592" actId="478"/>
          <ac:picMkLst>
            <pc:docMk/>
            <pc:sldMk cId="2333772504" sldId="358"/>
            <ac:picMk id="16" creationId="{F99D187C-D01B-AE95-4F4F-F8C56C283404}"/>
          </ac:picMkLst>
        </pc:picChg>
        <pc:picChg chg="del">
          <ac:chgData name="Joaquin Gaw" userId="ea8ed697-e161-4793-87f4-b508619df552" providerId="ADAL" clId="{F856CD20-C2FB-474E-9A7E-F0CF1B42DEC4}" dt="2024-07-19T03:54:26.782" v="6591" actId="478"/>
          <ac:picMkLst>
            <pc:docMk/>
            <pc:sldMk cId="2333772504" sldId="358"/>
            <ac:picMk id="18" creationId="{516E8BCF-36A2-BBE2-5694-47C28273EFEB}"/>
          </ac:picMkLst>
        </pc:picChg>
      </pc:sldChg>
      <pc:sldChg chg="addSp delSp modSp add mod">
        <pc:chgData name="Joaquin Gaw" userId="ea8ed697-e161-4793-87f4-b508619df552" providerId="ADAL" clId="{F856CD20-C2FB-474E-9A7E-F0CF1B42DEC4}" dt="2024-07-19T06:38:02.811" v="8179"/>
        <pc:sldMkLst>
          <pc:docMk/>
          <pc:sldMk cId="170695177" sldId="359"/>
        </pc:sldMkLst>
        <pc:spChg chg="mod">
          <ac:chgData name="Joaquin Gaw" userId="ea8ed697-e161-4793-87f4-b508619df552" providerId="ADAL" clId="{F856CD20-C2FB-474E-9A7E-F0CF1B42DEC4}" dt="2024-07-19T04:09:44.461" v="6844" actId="20577"/>
          <ac:spMkLst>
            <pc:docMk/>
            <pc:sldMk cId="170695177" sldId="359"/>
            <ac:spMk id="3" creationId="{00000000-0000-0000-0000-000000000000}"/>
          </ac:spMkLst>
        </pc:spChg>
        <pc:spChg chg="add mod">
          <ac:chgData name="Joaquin Gaw" userId="ea8ed697-e161-4793-87f4-b508619df552" providerId="ADAL" clId="{F856CD20-C2FB-474E-9A7E-F0CF1B42DEC4}" dt="2024-07-19T06:38:02.811" v="8179"/>
          <ac:spMkLst>
            <pc:docMk/>
            <pc:sldMk cId="170695177" sldId="359"/>
            <ac:spMk id="9" creationId="{9788CFAE-0ECB-6886-834B-FD9D868F7070}"/>
          </ac:spMkLst>
        </pc:spChg>
        <pc:picChg chg="add mod">
          <ac:chgData name="Joaquin Gaw" userId="ea8ed697-e161-4793-87f4-b508619df552" providerId="ADAL" clId="{F856CD20-C2FB-474E-9A7E-F0CF1B42DEC4}" dt="2024-07-19T04:09:51.848" v="6849" actId="14100"/>
          <ac:picMkLst>
            <pc:docMk/>
            <pc:sldMk cId="170695177" sldId="359"/>
            <ac:picMk id="5" creationId="{052C6BB4-B262-0849-BC76-C1BBFE576372}"/>
          </ac:picMkLst>
        </pc:picChg>
        <pc:picChg chg="del">
          <ac:chgData name="Joaquin Gaw" userId="ea8ed697-e161-4793-87f4-b508619df552" providerId="ADAL" clId="{F856CD20-C2FB-474E-9A7E-F0CF1B42DEC4}" dt="2024-07-19T04:09:48.748" v="6848" actId="478"/>
          <ac:picMkLst>
            <pc:docMk/>
            <pc:sldMk cId="170695177" sldId="359"/>
            <ac:picMk id="6" creationId="{B5095EC7-B87F-F296-30AC-897258DFC0A2}"/>
          </ac:picMkLst>
        </pc:picChg>
        <pc:picChg chg="add mod">
          <ac:chgData name="Joaquin Gaw" userId="ea8ed697-e161-4793-87f4-b508619df552" providerId="ADAL" clId="{F856CD20-C2FB-474E-9A7E-F0CF1B42DEC4}" dt="2024-07-19T04:11:07.949" v="6953"/>
          <ac:picMkLst>
            <pc:docMk/>
            <pc:sldMk cId="170695177" sldId="359"/>
            <ac:picMk id="7" creationId="{A26D010C-E2A9-C21B-EC55-B3A92AFA3AFB}"/>
          </ac:picMkLst>
        </pc:picChg>
        <pc:picChg chg="del">
          <ac:chgData name="Joaquin Gaw" userId="ea8ed697-e161-4793-87f4-b508619df552" providerId="ADAL" clId="{F856CD20-C2FB-474E-9A7E-F0CF1B42DEC4}" dt="2024-07-19T04:09:45.768" v="6845" actId="478"/>
          <ac:picMkLst>
            <pc:docMk/>
            <pc:sldMk cId="170695177" sldId="359"/>
            <ac:picMk id="8" creationId="{96C0E0A7-208F-24F4-BBB8-DBABE9684E2F}"/>
          </ac:picMkLst>
        </pc:picChg>
      </pc:sldChg>
      <pc:sldChg chg="addSp delSp modSp add mod">
        <pc:chgData name="Joaquin Gaw" userId="ea8ed697-e161-4793-87f4-b508619df552" providerId="ADAL" clId="{F856CD20-C2FB-474E-9A7E-F0CF1B42DEC4}" dt="2024-07-19T06:38:03.801" v="8180"/>
        <pc:sldMkLst>
          <pc:docMk/>
          <pc:sldMk cId="3372236475" sldId="360"/>
        </pc:sldMkLst>
        <pc:spChg chg="mod">
          <ac:chgData name="Joaquin Gaw" userId="ea8ed697-e161-4793-87f4-b508619df552" providerId="ADAL" clId="{F856CD20-C2FB-474E-9A7E-F0CF1B42DEC4}" dt="2024-07-19T04:17:14.602" v="7208" actId="20577"/>
          <ac:spMkLst>
            <pc:docMk/>
            <pc:sldMk cId="3372236475" sldId="360"/>
            <ac:spMk id="3" creationId="{00000000-0000-0000-0000-000000000000}"/>
          </ac:spMkLst>
        </pc:spChg>
        <pc:spChg chg="add mod">
          <ac:chgData name="Joaquin Gaw" userId="ea8ed697-e161-4793-87f4-b508619df552" providerId="ADAL" clId="{F856CD20-C2FB-474E-9A7E-F0CF1B42DEC4}" dt="2024-07-19T06:38:03.801" v="8180"/>
          <ac:spMkLst>
            <pc:docMk/>
            <pc:sldMk cId="3372236475" sldId="360"/>
            <ac:spMk id="13" creationId="{73143447-8BB8-F7FD-ECD0-2CDF4F765664}"/>
          </ac:spMkLst>
        </pc:spChg>
        <pc:picChg chg="del">
          <ac:chgData name="Joaquin Gaw" userId="ea8ed697-e161-4793-87f4-b508619df552" providerId="ADAL" clId="{F856CD20-C2FB-474E-9A7E-F0CF1B42DEC4}" dt="2024-07-19T04:13:33.100" v="6958" actId="478"/>
          <ac:picMkLst>
            <pc:docMk/>
            <pc:sldMk cId="3372236475" sldId="360"/>
            <ac:picMk id="5" creationId="{052C6BB4-B262-0849-BC76-C1BBFE576372}"/>
          </ac:picMkLst>
        </pc:picChg>
        <pc:picChg chg="add del mod">
          <ac:chgData name="Joaquin Gaw" userId="ea8ed697-e161-4793-87f4-b508619df552" providerId="ADAL" clId="{F856CD20-C2FB-474E-9A7E-F0CF1B42DEC4}" dt="2024-07-19T04:11:06.966" v="6952" actId="21"/>
          <ac:picMkLst>
            <pc:docMk/>
            <pc:sldMk cId="3372236475" sldId="360"/>
            <ac:picMk id="6" creationId="{A26D010C-E2A9-C21B-EC55-B3A92AFA3AFB}"/>
          </ac:picMkLst>
        </pc:picChg>
        <pc:picChg chg="add mod">
          <ac:chgData name="Joaquin Gaw" userId="ea8ed697-e161-4793-87f4-b508619df552" providerId="ADAL" clId="{F856CD20-C2FB-474E-9A7E-F0CF1B42DEC4}" dt="2024-07-19T04:13:32.566" v="6957" actId="14100"/>
          <ac:picMkLst>
            <pc:docMk/>
            <pc:sldMk cId="3372236475" sldId="360"/>
            <ac:picMk id="8" creationId="{BAF1CA14-DDA4-95AD-584C-D8C4BBEA40B9}"/>
          </ac:picMkLst>
        </pc:picChg>
        <pc:picChg chg="add mod">
          <ac:chgData name="Joaquin Gaw" userId="ea8ed697-e161-4793-87f4-b508619df552" providerId="ADAL" clId="{F856CD20-C2FB-474E-9A7E-F0CF1B42DEC4}" dt="2024-07-19T04:16:37.023" v="7055" actId="14100"/>
          <ac:picMkLst>
            <pc:docMk/>
            <pc:sldMk cId="3372236475" sldId="360"/>
            <ac:picMk id="10" creationId="{17F16E00-6F7C-A40F-3E16-437E5DCEBCF0}"/>
          </ac:picMkLst>
        </pc:picChg>
        <pc:picChg chg="add del">
          <ac:chgData name="Joaquin Gaw" userId="ea8ed697-e161-4793-87f4-b508619df552" providerId="ADAL" clId="{F856CD20-C2FB-474E-9A7E-F0CF1B42DEC4}" dt="2024-07-19T04:19:13.897" v="7210" actId="478"/>
          <ac:picMkLst>
            <pc:docMk/>
            <pc:sldMk cId="3372236475" sldId="360"/>
            <ac:picMk id="12" creationId="{BE92C7FA-54E3-05F6-BDB1-66D050E68F13}"/>
          </ac:picMkLst>
        </pc:picChg>
      </pc:sldChg>
      <pc:sldChg chg="addSp delSp modSp add mod">
        <pc:chgData name="Joaquin Gaw" userId="ea8ed697-e161-4793-87f4-b508619df552" providerId="ADAL" clId="{F856CD20-C2FB-474E-9A7E-F0CF1B42DEC4}" dt="2024-07-19T06:38:04.952" v="8181"/>
        <pc:sldMkLst>
          <pc:docMk/>
          <pc:sldMk cId="762445653" sldId="361"/>
        </pc:sldMkLst>
        <pc:spChg chg="mod">
          <ac:chgData name="Joaquin Gaw" userId="ea8ed697-e161-4793-87f4-b508619df552" providerId="ADAL" clId="{F856CD20-C2FB-474E-9A7E-F0CF1B42DEC4}" dt="2024-07-19T06:00:30.887" v="7470" actId="20577"/>
          <ac:spMkLst>
            <pc:docMk/>
            <pc:sldMk cId="762445653" sldId="361"/>
            <ac:spMk id="3" creationId="{00000000-0000-0000-0000-000000000000}"/>
          </ac:spMkLst>
        </pc:spChg>
        <pc:spChg chg="add mod">
          <ac:chgData name="Joaquin Gaw" userId="ea8ed697-e161-4793-87f4-b508619df552" providerId="ADAL" clId="{F856CD20-C2FB-474E-9A7E-F0CF1B42DEC4}" dt="2024-07-19T06:38:04.952" v="8181"/>
          <ac:spMkLst>
            <pc:docMk/>
            <pc:sldMk cId="762445653" sldId="361"/>
            <ac:spMk id="14" creationId="{B3E79981-103C-920F-6FAA-0074F9AA7A88}"/>
          </ac:spMkLst>
        </pc:spChg>
        <pc:picChg chg="add del mod">
          <ac:chgData name="Joaquin Gaw" userId="ea8ed697-e161-4793-87f4-b508619df552" providerId="ADAL" clId="{F856CD20-C2FB-474E-9A7E-F0CF1B42DEC4}" dt="2024-07-19T04:19:36.067" v="7250" actId="478"/>
          <ac:picMkLst>
            <pc:docMk/>
            <pc:sldMk cId="762445653" sldId="361"/>
            <ac:picMk id="5" creationId="{525A21F2-1F8B-5770-6CA2-819135D2ED4F}"/>
          </ac:picMkLst>
        </pc:picChg>
        <pc:picChg chg="add del mod">
          <ac:chgData name="Joaquin Gaw" userId="ea8ed697-e161-4793-87f4-b508619df552" providerId="ADAL" clId="{F856CD20-C2FB-474E-9A7E-F0CF1B42DEC4}" dt="2024-07-19T05:59:12.824" v="7290" actId="478"/>
          <ac:picMkLst>
            <pc:docMk/>
            <pc:sldMk cId="762445653" sldId="361"/>
            <ac:picMk id="7" creationId="{86D9392C-E680-35CD-FBB1-65EA5728B3EA}"/>
          </ac:picMkLst>
        </pc:picChg>
        <pc:picChg chg="del">
          <ac:chgData name="Joaquin Gaw" userId="ea8ed697-e161-4793-87f4-b508619df552" providerId="ADAL" clId="{F856CD20-C2FB-474E-9A7E-F0CF1B42DEC4}" dt="2024-07-19T04:19:41.106" v="7253" actId="478"/>
          <ac:picMkLst>
            <pc:docMk/>
            <pc:sldMk cId="762445653" sldId="361"/>
            <ac:picMk id="8" creationId="{BAF1CA14-DDA4-95AD-584C-D8C4BBEA40B9}"/>
          </ac:picMkLst>
        </pc:picChg>
        <pc:picChg chg="del">
          <ac:chgData name="Joaquin Gaw" userId="ea8ed697-e161-4793-87f4-b508619df552" providerId="ADAL" clId="{F856CD20-C2FB-474E-9A7E-F0CF1B42DEC4}" dt="2024-07-19T04:19:41.470" v="7254" actId="478"/>
          <ac:picMkLst>
            <pc:docMk/>
            <pc:sldMk cId="762445653" sldId="361"/>
            <ac:picMk id="10" creationId="{17F16E00-6F7C-A40F-3E16-437E5DCEBCF0}"/>
          </ac:picMkLst>
        </pc:picChg>
        <pc:picChg chg="add mod">
          <ac:chgData name="Joaquin Gaw" userId="ea8ed697-e161-4793-87f4-b508619df552" providerId="ADAL" clId="{F856CD20-C2FB-474E-9A7E-F0CF1B42DEC4}" dt="2024-07-19T05:59:14.765" v="7291" actId="14100"/>
          <ac:picMkLst>
            <pc:docMk/>
            <pc:sldMk cId="762445653" sldId="361"/>
            <ac:picMk id="11" creationId="{0E00DE50-12D1-DE33-161F-7B1C0DF6ABD5}"/>
          </ac:picMkLst>
        </pc:picChg>
        <pc:picChg chg="add mod">
          <ac:chgData name="Joaquin Gaw" userId="ea8ed697-e161-4793-87f4-b508619df552" providerId="ADAL" clId="{F856CD20-C2FB-474E-9A7E-F0CF1B42DEC4}" dt="2024-07-19T06:00:15.068" v="7452" actId="14100"/>
          <ac:picMkLst>
            <pc:docMk/>
            <pc:sldMk cId="762445653" sldId="361"/>
            <ac:picMk id="13" creationId="{85BA844A-389E-66AC-3106-208C2127B9F6}"/>
          </ac:picMkLst>
        </pc:picChg>
      </pc:sldChg>
      <pc:sldChg chg="addSp delSp modSp add mod">
        <pc:chgData name="Joaquin Gaw" userId="ea8ed697-e161-4793-87f4-b508619df552" providerId="ADAL" clId="{F856CD20-C2FB-474E-9A7E-F0CF1B42DEC4}" dt="2024-07-19T06:38:05.414" v="8182"/>
        <pc:sldMkLst>
          <pc:docMk/>
          <pc:sldMk cId="1464434066" sldId="362"/>
        </pc:sldMkLst>
        <pc:spChg chg="mod">
          <ac:chgData name="Joaquin Gaw" userId="ea8ed697-e161-4793-87f4-b508619df552" providerId="ADAL" clId="{F856CD20-C2FB-474E-9A7E-F0CF1B42DEC4}" dt="2024-07-19T06:01:24.653" v="7686" actId="20577"/>
          <ac:spMkLst>
            <pc:docMk/>
            <pc:sldMk cId="1464434066" sldId="362"/>
            <ac:spMk id="3" creationId="{00000000-0000-0000-0000-000000000000}"/>
          </ac:spMkLst>
        </pc:spChg>
        <pc:spChg chg="add mod">
          <ac:chgData name="Joaquin Gaw" userId="ea8ed697-e161-4793-87f4-b508619df552" providerId="ADAL" clId="{F856CD20-C2FB-474E-9A7E-F0CF1B42DEC4}" dt="2024-07-19T06:38:05.414" v="8182"/>
          <ac:spMkLst>
            <pc:docMk/>
            <pc:sldMk cId="1464434066" sldId="362"/>
            <ac:spMk id="8" creationId="{DD695C88-8816-CB91-3B0A-854528AB3228}"/>
          </ac:spMkLst>
        </pc:spChg>
        <pc:picChg chg="add mod">
          <ac:chgData name="Joaquin Gaw" userId="ea8ed697-e161-4793-87f4-b508619df552" providerId="ADAL" clId="{F856CD20-C2FB-474E-9A7E-F0CF1B42DEC4}" dt="2024-07-19T06:00:40.106" v="7477" actId="14100"/>
          <ac:picMkLst>
            <pc:docMk/>
            <pc:sldMk cId="1464434066" sldId="362"/>
            <ac:picMk id="5" creationId="{8BF0EA14-13C4-462A-0777-77AFC731C804}"/>
          </ac:picMkLst>
        </pc:picChg>
        <pc:picChg chg="add del mod">
          <ac:chgData name="Joaquin Gaw" userId="ea8ed697-e161-4793-87f4-b508619df552" providerId="ADAL" clId="{F856CD20-C2FB-474E-9A7E-F0CF1B42DEC4}" dt="2024-07-19T06:09:35.265" v="7691" actId="21"/>
          <ac:picMkLst>
            <pc:docMk/>
            <pc:sldMk cId="1464434066" sldId="362"/>
            <ac:picMk id="7" creationId="{86D83E6A-8795-65A0-6DCC-44BB602EB4BB}"/>
          </ac:picMkLst>
        </pc:picChg>
        <pc:picChg chg="del">
          <ac:chgData name="Joaquin Gaw" userId="ea8ed697-e161-4793-87f4-b508619df552" providerId="ADAL" clId="{F856CD20-C2FB-474E-9A7E-F0CF1B42DEC4}" dt="2024-07-19T06:00:38.566" v="7476" actId="478"/>
          <ac:picMkLst>
            <pc:docMk/>
            <pc:sldMk cId="1464434066" sldId="362"/>
            <ac:picMk id="11" creationId="{0E00DE50-12D1-DE33-161F-7B1C0DF6ABD5}"/>
          </ac:picMkLst>
        </pc:picChg>
        <pc:picChg chg="del">
          <ac:chgData name="Joaquin Gaw" userId="ea8ed697-e161-4793-87f4-b508619df552" providerId="ADAL" clId="{F856CD20-C2FB-474E-9A7E-F0CF1B42DEC4}" dt="2024-07-19T06:00:33.798" v="7472" actId="478"/>
          <ac:picMkLst>
            <pc:docMk/>
            <pc:sldMk cId="1464434066" sldId="362"/>
            <ac:picMk id="13" creationId="{85BA844A-389E-66AC-3106-208C2127B9F6}"/>
          </ac:picMkLst>
        </pc:picChg>
      </pc:sldChg>
      <pc:sldChg chg="addSp delSp modSp add mod addCm">
        <pc:chgData name="Joaquin Gaw" userId="ea8ed697-e161-4793-87f4-b508619df552" providerId="ADAL" clId="{F856CD20-C2FB-474E-9A7E-F0CF1B42DEC4}" dt="2024-07-19T06:38:05.970" v="8183"/>
        <pc:sldMkLst>
          <pc:docMk/>
          <pc:sldMk cId="3879251989" sldId="363"/>
        </pc:sldMkLst>
        <pc:spChg chg="mod">
          <ac:chgData name="Joaquin Gaw" userId="ea8ed697-e161-4793-87f4-b508619df552" providerId="ADAL" clId="{F856CD20-C2FB-474E-9A7E-F0CF1B42DEC4}" dt="2024-07-19T06:35:53.112" v="8052" actId="113"/>
          <ac:spMkLst>
            <pc:docMk/>
            <pc:sldMk cId="3879251989" sldId="363"/>
            <ac:spMk id="3" creationId="{00000000-0000-0000-0000-000000000000}"/>
          </ac:spMkLst>
        </pc:spChg>
        <pc:spChg chg="add mod">
          <ac:chgData name="Joaquin Gaw" userId="ea8ed697-e161-4793-87f4-b508619df552" providerId="ADAL" clId="{F856CD20-C2FB-474E-9A7E-F0CF1B42DEC4}" dt="2024-07-19T06:38:05.970" v="8183"/>
          <ac:spMkLst>
            <pc:docMk/>
            <pc:sldMk cId="3879251989" sldId="363"/>
            <ac:spMk id="8" creationId="{095AD67A-F852-B08B-4BD2-0095004E7433}"/>
          </ac:spMkLst>
        </pc:spChg>
        <pc:picChg chg="del">
          <ac:chgData name="Joaquin Gaw" userId="ea8ed697-e161-4793-87f4-b508619df552" providerId="ADAL" clId="{F856CD20-C2FB-474E-9A7E-F0CF1B42DEC4}" dt="2024-07-19T06:09:39.685" v="7695" actId="478"/>
          <ac:picMkLst>
            <pc:docMk/>
            <pc:sldMk cId="3879251989" sldId="363"/>
            <ac:picMk id="5" creationId="{8BF0EA14-13C4-462A-0777-77AFC731C804}"/>
          </ac:picMkLst>
        </pc:picChg>
        <pc:picChg chg="add mod">
          <ac:chgData name="Joaquin Gaw" userId="ea8ed697-e161-4793-87f4-b508619df552" providerId="ADAL" clId="{F856CD20-C2FB-474E-9A7E-F0CF1B42DEC4}" dt="2024-07-19T06:13:30.698" v="7701" actId="14100"/>
          <ac:picMkLst>
            <pc:docMk/>
            <pc:sldMk cId="3879251989" sldId="363"/>
            <ac:picMk id="6" creationId="{084FEBA9-AA31-F413-4377-6EE8CB1F8025}"/>
          </ac:picMkLst>
        </pc:picChg>
        <pc:picChg chg="add mod">
          <ac:chgData name="Joaquin Gaw" userId="ea8ed697-e161-4793-87f4-b508619df552" providerId="ADAL" clId="{F856CD20-C2FB-474E-9A7E-F0CF1B42DEC4}" dt="2024-07-19T06:09:38.918" v="7694" actId="1076"/>
          <ac:picMkLst>
            <pc:docMk/>
            <pc:sldMk cId="3879251989" sldId="363"/>
            <ac:picMk id="7" creationId="{86D83E6A-8795-65A0-6DCC-44BB602EB4B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9T06:35:27.837" v="7990"/>
              <pc2:cmMkLst xmlns:pc2="http://schemas.microsoft.com/office/powerpoint/2019/9/main/command">
                <pc:docMk/>
                <pc:sldMk cId="3879251989" sldId="363"/>
                <pc2:cmMk id="{F4D646E4-B551-4755-BA69-F12266E39B0C}"/>
              </pc2:cmMkLst>
            </pc226:cmChg>
          </p:ext>
        </pc:extLst>
      </pc:sldChg>
      <pc:sldChg chg="addSp delSp modSp add mod">
        <pc:chgData name="Joaquin Gaw" userId="ea8ed697-e161-4793-87f4-b508619df552" providerId="ADAL" clId="{F856CD20-C2FB-474E-9A7E-F0CF1B42DEC4}" dt="2024-07-19T12:16:50.600" v="8641" actId="1076"/>
        <pc:sldMkLst>
          <pc:docMk/>
          <pc:sldMk cId="2443901814" sldId="364"/>
        </pc:sldMkLst>
        <pc:spChg chg="mod">
          <ac:chgData name="Joaquin Gaw" userId="ea8ed697-e161-4793-87f4-b508619df552" providerId="ADAL" clId="{F856CD20-C2FB-474E-9A7E-F0CF1B42DEC4}" dt="2024-07-19T12:16:05.028" v="8627" actId="20577"/>
          <ac:spMkLst>
            <pc:docMk/>
            <pc:sldMk cId="2443901814" sldId="364"/>
            <ac:spMk id="3" creationId="{00000000-0000-0000-0000-000000000000}"/>
          </ac:spMkLst>
        </pc:spChg>
        <pc:spChg chg="mod">
          <ac:chgData name="Joaquin Gaw" userId="ea8ed697-e161-4793-87f4-b508619df552" providerId="ADAL" clId="{F856CD20-C2FB-474E-9A7E-F0CF1B42DEC4}" dt="2024-07-19T06:38:14.400" v="8190" actId="20577"/>
          <ac:spMkLst>
            <pc:docMk/>
            <pc:sldMk cId="2443901814" sldId="364"/>
            <ac:spMk id="8" creationId="{095AD67A-F852-B08B-4BD2-0095004E7433}"/>
          </ac:spMkLst>
        </pc:spChg>
        <pc:picChg chg="add mod">
          <ac:chgData name="Joaquin Gaw" userId="ea8ed697-e161-4793-87f4-b508619df552" providerId="ADAL" clId="{F856CD20-C2FB-474E-9A7E-F0CF1B42DEC4}" dt="2024-07-19T12:16:50.600" v="8641" actId="1076"/>
          <ac:picMkLst>
            <pc:docMk/>
            <pc:sldMk cId="2443901814" sldId="364"/>
            <ac:picMk id="5" creationId="{A8900FEC-9015-EEF7-2622-464134F252FE}"/>
          </ac:picMkLst>
        </pc:picChg>
        <pc:picChg chg="add del mod">
          <ac:chgData name="Joaquin Gaw" userId="ea8ed697-e161-4793-87f4-b508619df552" providerId="ADAL" clId="{F856CD20-C2FB-474E-9A7E-F0CF1B42DEC4}" dt="2024-07-19T10:52:46.176" v="8366" actId="478"/>
          <ac:picMkLst>
            <pc:docMk/>
            <pc:sldMk cId="2443901814" sldId="364"/>
            <ac:picMk id="5" creationId="{B6D7CD20-8AD7-712E-BAC8-312FBB737811}"/>
          </ac:picMkLst>
        </pc:picChg>
        <pc:picChg chg="add del mod">
          <ac:chgData name="Joaquin Gaw" userId="ea8ed697-e161-4793-87f4-b508619df552" providerId="ADAL" clId="{F856CD20-C2FB-474E-9A7E-F0CF1B42DEC4}" dt="2024-07-19T12:14:37.358" v="8383" actId="478"/>
          <ac:picMkLst>
            <pc:docMk/>
            <pc:sldMk cId="2443901814" sldId="364"/>
            <ac:picMk id="6" creationId="{01F469E9-B827-BB22-18FC-07C61EFE7541}"/>
          </ac:picMkLst>
        </pc:picChg>
        <pc:picChg chg="del">
          <ac:chgData name="Joaquin Gaw" userId="ea8ed697-e161-4793-87f4-b508619df552" providerId="ADAL" clId="{F856CD20-C2FB-474E-9A7E-F0CF1B42DEC4}" dt="2024-07-19T06:38:32.887" v="8202" actId="478"/>
          <ac:picMkLst>
            <pc:docMk/>
            <pc:sldMk cId="2443901814" sldId="364"/>
            <ac:picMk id="6" creationId="{084FEBA9-AA31-F413-4377-6EE8CB1F8025}"/>
          </ac:picMkLst>
        </pc:picChg>
        <pc:picChg chg="del">
          <ac:chgData name="Joaquin Gaw" userId="ea8ed697-e161-4793-87f4-b508619df552" providerId="ADAL" clId="{F856CD20-C2FB-474E-9A7E-F0CF1B42DEC4}" dt="2024-07-19T12:13:41.317" v="8371" actId="478"/>
          <ac:picMkLst>
            <pc:docMk/>
            <pc:sldMk cId="2443901814" sldId="364"/>
            <ac:picMk id="7" creationId="{86D83E6A-8795-65A0-6DCC-44BB602EB4BB}"/>
          </ac:picMkLst>
        </pc:picChg>
        <pc:picChg chg="add mod">
          <ac:chgData name="Joaquin Gaw" userId="ea8ed697-e161-4793-87f4-b508619df552" providerId="ADAL" clId="{F856CD20-C2FB-474E-9A7E-F0CF1B42DEC4}" dt="2024-07-19T12:16:49.321" v="8640" actId="1076"/>
          <ac:picMkLst>
            <pc:docMk/>
            <pc:sldMk cId="2443901814" sldId="364"/>
            <ac:picMk id="10" creationId="{FC3FC759-5E87-1301-4032-4D060066FD42}"/>
          </ac:picMkLst>
        </pc:picChg>
        <pc:picChg chg="add mod">
          <ac:chgData name="Joaquin Gaw" userId="ea8ed697-e161-4793-87f4-b508619df552" providerId="ADAL" clId="{F856CD20-C2FB-474E-9A7E-F0CF1B42DEC4}" dt="2024-07-19T12:16:47.421" v="8639" actId="1076"/>
          <ac:picMkLst>
            <pc:docMk/>
            <pc:sldMk cId="2443901814" sldId="364"/>
            <ac:picMk id="12" creationId="{5EFEABD5-3BCA-E965-2B2C-487DFBB15859}"/>
          </ac:picMkLst>
        </pc:picChg>
      </pc:sldChg>
      <pc:sldChg chg="addSp delSp modSp add mod ord">
        <pc:chgData name="Joaquin Gaw" userId="ea8ed697-e161-4793-87f4-b508619df552" providerId="ADAL" clId="{F856CD20-C2FB-474E-9A7E-F0CF1B42DEC4}" dt="2024-07-19T07:15:27.264" v="8360" actId="14100"/>
        <pc:sldMkLst>
          <pc:docMk/>
          <pc:sldMk cId="2727281403" sldId="365"/>
        </pc:sldMkLst>
        <pc:spChg chg="mod">
          <ac:chgData name="Joaquin Gaw" userId="ea8ed697-e161-4793-87f4-b508619df552" providerId="ADAL" clId="{F856CD20-C2FB-474E-9A7E-F0CF1B42DEC4}" dt="2024-07-19T07:14:18.929" v="8346" actId="12"/>
          <ac:spMkLst>
            <pc:docMk/>
            <pc:sldMk cId="2727281403" sldId="365"/>
            <ac:spMk id="3" creationId="{00000000-0000-0000-0000-000000000000}"/>
          </ac:spMkLst>
        </pc:spChg>
        <pc:picChg chg="add mod">
          <ac:chgData name="Joaquin Gaw" userId="ea8ed697-e161-4793-87f4-b508619df552" providerId="ADAL" clId="{F856CD20-C2FB-474E-9A7E-F0CF1B42DEC4}" dt="2024-07-19T07:15:11.416" v="8355" actId="14100"/>
          <ac:picMkLst>
            <pc:docMk/>
            <pc:sldMk cId="2727281403" sldId="365"/>
            <ac:picMk id="6" creationId="{51955CE2-E0D1-93ED-F664-C8BA579FA3F0}"/>
          </ac:picMkLst>
        </pc:picChg>
        <pc:picChg chg="del">
          <ac:chgData name="Joaquin Gaw" userId="ea8ed697-e161-4793-87f4-b508619df552" providerId="ADAL" clId="{F856CD20-C2FB-474E-9A7E-F0CF1B42DEC4}" dt="2024-07-19T07:15:08.647" v="8354" actId="478"/>
          <ac:picMkLst>
            <pc:docMk/>
            <pc:sldMk cId="2727281403" sldId="365"/>
            <ac:picMk id="8" creationId="{B40CF5B1-5C7C-2717-18A1-25537C771C12}"/>
          </ac:picMkLst>
        </pc:picChg>
        <pc:picChg chg="add mod">
          <ac:chgData name="Joaquin Gaw" userId="ea8ed697-e161-4793-87f4-b508619df552" providerId="ADAL" clId="{F856CD20-C2FB-474E-9A7E-F0CF1B42DEC4}" dt="2024-07-19T07:15:27.264" v="8360" actId="14100"/>
          <ac:picMkLst>
            <pc:docMk/>
            <pc:sldMk cId="2727281403" sldId="365"/>
            <ac:picMk id="9" creationId="{C0EC0F67-E8FD-F35E-7574-F8539DE2D03E}"/>
          </ac:picMkLst>
        </pc:picChg>
        <pc:picChg chg="del">
          <ac:chgData name="Joaquin Gaw" userId="ea8ed697-e161-4793-87f4-b508619df552" providerId="ADAL" clId="{F856CD20-C2FB-474E-9A7E-F0CF1B42DEC4}" dt="2024-07-19T07:15:07.761" v="8352" actId="478"/>
          <ac:picMkLst>
            <pc:docMk/>
            <pc:sldMk cId="2727281403" sldId="365"/>
            <ac:picMk id="12" creationId="{52DD67DF-191A-C96C-9C94-80A42A4D1E8E}"/>
          </ac:picMkLst>
        </pc:picChg>
        <pc:picChg chg="del">
          <ac:chgData name="Joaquin Gaw" userId="ea8ed697-e161-4793-87f4-b508619df552" providerId="ADAL" clId="{F856CD20-C2FB-474E-9A7E-F0CF1B42DEC4}" dt="2024-07-19T07:15:08.224" v="8353" actId="478"/>
          <ac:picMkLst>
            <pc:docMk/>
            <pc:sldMk cId="2727281403" sldId="365"/>
            <ac:picMk id="14" creationId="{FEBEF1A8-580F-14EB-CEA8-49A4C53D759D}"/>
          </ac:picMkLst>
        </pc:picChg>
        <pc:picChg chg="del">
          <ac:chgData name="Joaquin Gaw" userId="ea8ed697-e161-4793-87f4-b508619df552" providerId="ADAL" clId="{F856CD20-C2FB-474E-9A7E-F0CF1B42DEC4}" dt="2024-07-19T07:15:12.111" v="8356" actId="478"/>
          <ac:picMkLst>
            <pc:docMk/>
            <pc:sldMk cId="2727281403" sldId="365"/>
            <ac:picMk id="16" creationId="{746EB4C3-8BA7-FCD6-CA28-2DD7508F7C11}"/>
          </ac:picMkLst>
        </pc:picChg>
      </pc:sldChg>
      <pc:sldChg chg="addSp delSp modSp add mod">
        <pc:chgData name="Joaquin Gaw" userId="ea8ed697-e161-4793-87f4-b508619df552" providerId="ADAL" clId="{F856CD20-C2FB-474E-9A7E-F0CF1B42DEC4}" dt="2024-07-20T07:05:27.473" v="8952" actId="20577"/>
        <pc:sldMkLst>
          <pc:docMk/>
          <pc:sldMk cId="3273267727" sldId="366"/>
        </pc:sldMkLst>
        <pc:spChg chg="mod">
          <ac:chgData name="Joaquin Gaw" userId="ea8ed697-e161-4793-87f4-b508619df552" providerId="ADAL" clId="{F856CD20-C2FB-474E-9A7E-F0CF1B42DEC4}" dt="2024-07-20T07:05:27.473" v="8952" actId="20577"/>
          <ac:spMkLst>
            <pc:docMk/>
            <pc:sldMk cId="3273267727" sldId="366"/>
            <ac:spMk id="3" creationId="{00000000-0000-0000-0000-000000000000}"/>
          </ac:spMkLst>
        </pc:spChg>
        <pc:picChg chg="add mod">
          <ac:chgData name="Joaquin Gaw" userId="ea8ed697-e161-4793-87f4-b508619df552" providerId="ADAL" clId="{F856CD20-C2FB-474E-9A7E-F0CF1B42DEC4}" dt="2024-07-20T07:01:08.054" v="8816" actId="1076"/>
          <ac:picMkLst>
            <pc:docMk/>
            <pc:sldMk cId="3273267727" sldId="366"/>
            <ac:picMk id="5" creationId="{9B9AE20C-F14C-9698-6547-D5606C6913CB}"/>
          </ac:picMkLst>
        </pc:picChg>
        <pc:picChg chg="del mod">
          <ac:chgData name="Joaquin Gaw" userId="ea8ed697-e161-4793-87f4-b508619df552" providerId="ADAL" clId="{F856CD20-C2FB-474E-9A7E-F0CF1B42DEC4}" dt="2024-07-19T12:20:58.111" v="8655" actId="478"/>
          <ac:picMkLst>
            <pc:docMk/>
            <pc:sldMk cId="3273267727" sldId="366"/>
            <ac:picMk id="5" creationId="{A8900FEC-9015-EEF7-2622-464134F252FE}"/>
          </ac:picMkLst>
        </pc:picChg>
        <pc:picChg chg="add del mod">
          <ac:chgData name="Joaquin Gaw" userId="ea8ed697-e161-4793-87f4-b508619df552" providerId="ADAL" clId="{F856CD20-C2FB-474E-9A7E-F0CF1B42DEC4}" dt="2024-07-20T07:00:20.308" v="8797" actId="478"/>
          <ac:picMkLst>
            <pc:docMk/>
            <pc:sldMk cId="3273267727" sldId="366"/>
            <ac:picMk id="7" creationId="{3F1226F7-4D41-E13D-01EB-3348A9830D48}"/>
          </ac:picMkLst>
        </pc:picChg>
        <pc:picChg chg="del ord">
          <ac:chgData name="Joaquin Gaw" userId="ea8ed697-e161-4793-87f4-b508619df552" providerId="ADAL" clId="{F856CD20-C2FB-474E-9A7E-F0CF1B42DEC4}" dt="2024-07-20T07:01:08.895" v="8817" actId="478"/>
          <ac:picMkLst>
            <pc:docMk/>
            <pc:sldMk cId="3273267727" sldId="366"/>
            <ac:picMk id="10" creationId="{FC3FC759-5E87-1301-4032-4D060066FD42}"/>
          </ac:picMkLst>
        </pc:picChg>
        <pc:picChg chg="add mod">
          <ac:chgData name="Joaquin Gaw" userId="ea8ed697-e161-4793-87f4-b508619df552" providerId="ADAL" clId="{F856CD20-C2FB-474E-9A7E-F0CF1B42DEC4}" dt="2024-07-20T07:01:06.810" v="8815" actId="1076"/>
          <ac:picMkLst>
            <pc:docMk/>
            <pc:sldMk cId="3273267727" sldId="366"/>
            <ac:picMk id="11" creationId="{CF13B9D2-AE41-1581-A0B8-29075CB325D9}"/>
          </ac:picMkLst>
        </pc:picChg>
        <pc:picChg chg="del">
          <ac:chgData name="Joaquin Gaw" userId="ea8ed697-e161-4793-87f4-b508619df552" providerId="ADAL" clId="{F856CD20-C2FB-474E-9A7E-F0CF1B42DEC4}" dt="2024-07-19T12:20:58.781" v="8656" actId="478"/>
          <ac:picMkLst>
            <pc:docMk/>
            <pc:sldMk cId="3273267727" sldId="366"/>
            <ac:picMk id="12" creationId="{5EFEABD5-3BCA-E965-2B2C-487DFBB15859}"/>
          </ac:picMkLst>
        </pc:picChg>
      </pc:sldChg>
      <pc:sldChg chg="addSp delSp modSp add mod">
        <pc:chgData name="Joaquin Gaw" userId="ea8ed697-e161-4793-87f4-b508619df552" providerId="ADAL" clId="{F856CD20-C2FB-474E-9A7E-F0CF1B42DEC4}" dt="2024-07-20T07:05:19.562" v="8926" actId="20577"/>
        <pc:sldMkLst>
          <pc:docMk/>
          <pc:sldMk cId="3487284710" sldId="367"/>
        </pc:sldMkLst>
        <pc:spChg chg="mod">
          <ac:chgData name="Joaquin Gaw" userId="ea8ed697-e161-4793-87f4-b508619df552" providerId="ADAL" clId="{F856CD20-C2FB-474E-9A7E-F0CF1B42DEC4}" dt="2024-07-20T07:05:19.562" v="8926" actId="20577"/>
          <ac:spMkLst>
            <pc:docMk/>
            <pc:sldMk cId="3487284710" sldId="367"/>
            <ac:spMk id="3" creationId="{00000000-0000-0000-0000-000000000000}"/>
          </ac:spMkLst>
        </pc:spChg>
        <pc:picChg chg="del">
          <ac:chgData name="Joaquin Gaw" userId="ea8ed697-e161-4793-87f4-b508619df552" providerId="ADAL" clId="{F856CD20-C2FB-474E-9A7E-F0CF1B42DEC4}" dt="2024-07-20T07:02:32.463" v="8830" actId="478"/>
          <ac:picMkLst>
            <pc:docMk/>
            <pc:sldMk cId="3487284710" sldId="367"/>
            <ac:picMk id="5" creationId="{9B9AE20C-F14C-9698-6547-D5606C6913CB}"/>
          </ac:picMkLst>
        </pc:picChg>
        <pc:picChg chg="add del mod">
          <ac:chgData name="Joaquin Gaw" userId="ea8ed697-e161-4793-87f4-b508619df552" providerId="ADAL" clId="{F856CD20-C2FB-474E-9A7E-F0CF1B42DEC4}" dt="2024-07-20T07:02:10.645" v="8822" actId="478"/>
          <ac:picMkLst>
            <pc:docMk/>
            <pc:sldMk cId="3487284710" sldId="367"/>
            <ac:picMk id="6" creationId="{6BC82822-EE76-A4CC-24D0-2F06F4EF9C28}"/>
          </ac:picMkLst>
        </pc:picChg>
        <pc:picChg chg="add mod">
          <ac:chgData name="Joaquin Gaw" userId="ea8ed697-e161-4793-87f4-b508619df552" providerId="ADAL" clId="{F856CD20-C2FB-474E-9A7E-F0CF1B42DEC4}" dt="2024-07-20T07:02:29.816" v="8828" actId="1076"/>
          <ac:picMkLst>
            <pc:docMk/>
            <pc:sldMk cId="3487284710" sldId="367"/>
            <ac:picMk id="9" creationId="{7CFCE194-A6E0-C93E-237E-628F3241E0D8}"/>
          </ac:picMkLst>
        </pc:picChg>
        <pc:picChg chg="del">
          <ac:chgData name="Joaquin Gaw" userId="ea8ed697-e161-4793-87f4-b508619df552" providerId="ADAL" clId="{F856CD20-C2FB-474E-9A7E-F0CF1B42DEC4}" dt="2024-07-20T07:02:31.375" v="8829" actId="478"/>
          <ac:picMkLst>
            <pc:docMk/>
            <pc:sldMk cId="3487284710" sldId="367"/>
            <ac:picMk id="11" creationId="{CF13B9D2-AE41-1581-A0B8-29075CB325D9}"/>
          </ac:picMkLst>
        </pc:picChg>
        <pc:picChg chg="add mod">
          <ac:chgData name="Joaquin Gaw" userId="ea8ed697-e161-4793-87f4-b508619df552" providerId="ADAL" clId="{F856CD20-C2FB-474E-9A7E-F0CF1B42DEC4}" dt="2024-07-20T07:03:04.285" v="8835" actId="14100"/>
          <ac:picMkLst>
            <pc:docMk/>
            <pc:sldMk cId="3487284710" sldId="367"/>
            <ac:picMk id="12" creationId="{087523E0-FEED-1BDA-D168-2C820FFDCFBE}"/>
          </ac:picMkLst>
        </pc:picChg>
        <pc:picChg chg="add mod">
          <ac:chgData name="Joaquin Gaw" userId="ea8ed697-e161-4793-87f4-b508619df552" providerId="ADAL" clId="{F856CD20-C2FB-474E-9A7E-F0CF1B42DEC4}" dt="2024-07-20T07:03:41.461" v="8840" actId="1076"/>
          <ac:picMkLst>
            <pc:docMk/>
            <pc:sldMk cId="3487284710" sldId="367"/>
            <ac:picMk id="14" creationId="{E28D04DF-84E1-7800-C41B-3A6135A31881}"/>
          </ac:picMkLst>
        </pc:picChg>
        <pc:picChg chg="add mod ord">
          <ac:chgData name="Joaquin Gaw" userId="ea8ed697-e161-4793-87f4-b508619df552" providerId="ADAL" clId="{F856CD20-C2FB-474E-9A7E-F0CF1B42DEC4}" dt="2024-07-20T07:03:53.810" v="8843" actId="167"/>
          <ac:picMkLst>
            <pc:docMk/>
            <pc:sldMk cId="3487284710" sldId="367"/>
            <ac:picMk id="15" creationId="{22B1AACA-11B9-DFA6-E4FC-7EE2048F0C40}"/>
          </ac:picMkLst>
        </pc:picChg>
      </pc:sldChg>
      <pc:sldChg chg="addSp delSp modSp add mod">
        <pc:chgData name="Joaquin Gaw" userId="ea8ed697-e161-4793-87f4-b508619df552" providerId="ADAL" clId="{F856CD20-C2FB-474E-9A7E-F0CF1B42DEC4}" dt="2024-07-20T11:53:04.222" v="9219" actId="20577"/>
        <pc:sldMkLst>
          <pc:docMk/>
          <pc:sldMk cId="3037018717" sldId="368"/>
        </pc:sldMkLst>
        <pc:spChg chg="mod">
          <ac:chgData name="Joaquin Gaw" userId="ea8ed697-e161-4793-87f4-b508619df552" providerId="ADAL" clId="{F856CD20-C2FB-474E-9A7E-F0CF1B42DEC4}" dt="2024-07-20T11:53:04.222" v="9219" actId="20577"/>
          <ac:spMkLst>
            <pc:docMk/>
            <pc:sldMk cId="3037018717" sldId="368"/>
            <ac:spMk id="3" creationId="{00000000-0000-0000-0000-000000000000}"/>
          </ac:spMkLst>
        </pc:spChg>
        <pc:picChg chg="add del mod">
          <ac:chgData name="Joaquin Gaw" userId="ea8ed697-e161-4793-87f4-b508619df552" providerId="ADAL" clId="{F856CD20-C2FB-474E-9A7E-F0CF1B42DEC4}" dt="2024-07-20T11:49:40.462" v="8968" actId="478"/>
          <ac:picMkLst>
            <pc:docMk/>
            <pc:sldMk cId="3037018717" sldId="368"/>
            <ac:picMk id="5" creationId="{8B91DB8F-BA81-DEAE-2BED-EB9988689EC1}"/>
          </ac:picMkLst>
        </pc:picChg>
        <pc:picChg chg="add del mod">
          <ac:chgData name="Joaquin Gaw" userId="ea8ed697-e161-4793-87f4-b508619df552" providerId="ADAL" clId="{F856CD20-C2FB-474E-9A7E-F0CF1B42DEC4}" dt="2024-07-20T11:51:54.840" v="8989" actId="478"/>
          <ac:picMkLst>
            <pc:docMk/>
            <pc:sldMk cId="3037018717" sldId="368"/>
            <ac:picMk id="7" creationId="{8266C189-36B6-727B-23BB-F772877BCCFD}"/>
          </ac:picMkLst>
        </pc:picChg>
        <pc:picChg chg="del">
          <ac:chgData name="Joaquin Gaw" userId="ea8ed697-e161-4793-87f4-b508619df552" providerId="ADAL" clId="{F856CD20-C2FB-474E-9A7E-F0CF1B42DEC4}" dt="2024-07-20T11:49:08.423" v="8960" actId="478"/>
          <ac:picMkLst>
            <pc:docMk/>
            <pc:sldMk cId="3037018717" sldId="368"/>
            <ac:picMk id="9" creationId="{7CFCE194-A6E0-C93E-237E-628F3241E0D8}"/>
          </ac:picMkLst>
        </pc:picChg>
        <pc:picChg chg="add mod">
          <ac:chgData name="Joaquin Gaw" userId="ea8ed697-e161-4793-87f4-b508619df552" providerId="ADAL" clId="{F856CD20-C2FB-474E-9A7E-F0CF1B42DEC4}" dt="2024-07-20T11:51:59.093" v="8991" actId="1076"/>
          <ac:picMkLst>
            <pc:docMk/>
            <pc:sldMk cId="3037018717" sldId="368"/>
            <ac:picMk id="11" creationId="{CBC1412C-2991-6F8A-2DF7-758D5DF52F4F}"/>
          </ac:picMkLst>
        </pc:picChg>
        <pc:picChg chg="del">
          <ac:chgData name="Joaquin Gaw" userId="ea8ed697-e161-4793-87f4-b508619df552" providerId="ADAL" clId="{F856CD20-C2FB-474E-9A7E-F0CF1B42DEC4}" dt="2024-07-20T11:49:13.965" v="8964" actId="478"/>
          <ac:picMkLst>
            <pc:docMk/>
            <pc:sldMk cId="3037018717" sldId="368"/>
            <ac:picMk id="12" creationId="{087523E0-FEED-1BDA-D168-2C820FFDCFBE}"/>
          </ac:picMkLst>
        </pc:picChg>
        <pc:picChg chg="del">
          <ac:chgData name="Joaquin Gaw" userId="ea8ed697-e161-4793-87f4-b508619df552" providerId="ADAL" clId="{F856CD20-C2FB-474E-9A7E-F0CF1B42DEC4}" dt="2024-07-20T11:49:12.106" v="8962" actId="478"/>
          <ac:picMkLst>
            <pc:docMk/>
            <pc:sldMk cId="3037018717" sldId="368"/>
            <ac:picMk id="14" creationId="{E28D04DF-84E1-7800-C41B-3A6135A31881}"/>
          </ac:picMkLst>
        </pc:picChg>
        <pc:picChg chg="del">
          <ac:chgData name="Joaquin Gaw" userId="ea8ed697-e161-4793-87f4-b508619df552" providerId="ADAL" clId="{F856CD20-C2FB-474E-9A7E-F0CF1B42DEC4}" dt="2024-07-20T11:49:12.536" v="8963" actId="478"/>
          <ac:picMkLst>
            <pc:docMk/>
            <pc:sldMk cId="3037018717" sldId="368"/>
            <ac:picMk id="15" creationId="{22B1AACA-11B9-DFA6-E4FC-7EE2048F0C40}"/>
          </ac:picMkLst>
        </pc:picChg>
        <pc:picChg chg="add mod">
          <ac:chgData name="Joaquin Gaw" userId="ea8ed697-e161-4793-87f4-b508619df552" providerId="ADAL" clId="{F856CD20-C2FB-474E-9A7E-F0CF1B42DEC4}" dt="2024-07-20T11:51:59.093" v="8991" actId="1076"/>
          <ac:picMkLst>
            <pc:docMk/>
            <pc:sldMk cId="3037018717" sldId="368"/>
            <ac:picMk id="16" creationId="{D0217DFE-7F11-81C4-1529-9B8112EA1E77}"/>
          </ac:picMkLst>
        </pc:picChg>
        <pc:picChg chg="add del">
          <ac:chgData name="Joaquin Gaw" userId="ea8ed697-e161-4793-87f4-b508619df552" providerId="ADAL" clId="{F856CD20-C2FB-474E-9A7E-F0CF1B42DEC4}" dt="2024-07-20T11:51:46.374" v="8983" actId="478"/>
          <ac:picMkLst>
            <pc:docMk/>
            <pc:sldMk cId="3037018717" sldId="368"/>
            <ac:picMk id="18" creationId="{59D93B74-F428-1ECC-8EE5-6415ED635B42}"/>
          </ac:picMkLst>
        </pc:picChg>
        <pc:picChg chg="add mod">
          <ac:chgData name="Joaquin Gaw" userId="ea8ed697-e161-4793-87f4-b508619df552" providerId="ADAL" clId="{F856CD20-C2FB-474E-9A7E-F0CF1B42DEC4}" dt="2024-07-20T11:51:56.922" v="8990" actId="14100"/>
          <ac:picMkLst>
            <pc:docMk/>
            <pc:sldMk cId="3037018717" sldId="368"/>
            <ac:picMk id="20" creationId="{9FED9465-61D6-D1D4-9104-05AD715D2761}"/>
          </ac:picMkLst>
        </pc:picChg>
      </pc:sldChg>
      <pc:sldChg chg="add del">
        <pc:chgData name="Joaquin Gaw" userId="ea8ed697-e161-4793-87f4-b508619df552" providerId="ADAL" clId="{F856CD20-C2FB-474E-9A7E-F0CF1B42DEC4}" dt="2024-07-20T11:41:22.362" v="8955" actId="47"/>
        <pc:sldMkLst>
          <pc:docMk/>
          <pc:sldMk cId="2319026383" sldId="369"/>
        </pc:sldMkLst>
      </pc:sldChg>
      <pc:sldChg chg="addSp delSp modSp add mod">
        <pc:chgData name="Joaquin Gaw" userId="ea8ed697-e161-4793-87f4-b508619df552" providerId="ADAL" clId="{F856CD20-C2FB-474E-9A7E-F0CF1B42DEC4}" dt="2024-07-20T12:17:50.395" v="9630" actId="20577"/>
        <pc:sldMkLst>
          <pc:docMk/>
          <pc:sldMk cId="3936310093" sldId="369"/>
        </pc:sldMkLst>
        <pc:spChg chg="mod">
          <ac:chgData name="Joaquin Gaw" userId="ea8ed697-e161-4793-87f4-b508619df552" providerId="ADAL" clId="{F856CD20-C2FB-474E-9A7E-F0CF1B42DEC4}" dt="2024-07-20T12:17:50.395" v="9630" actId="20577"/>
          <ac:spMkLst>
            <pc:docMk/>
            <pc:sldMk cId="3936310093" sldId="369"/>
            <ac:spMk id="3" creationId="{00000000-0000-0000-0000-000000000000}"/>
          </ac:spMkLst>
        </pc:spChg>
        <pc:picChg chg="add mod">
          <ac:chgData name="Joaquin Gaw" userId="ea8ed697-e161-4793-87f4-b508619df552" providerId="ADAL" clId="{F856CD20-C2FB-474E-9A7E-F0CF1B42DEC4}" dt="2024-07-20T12:15:13.262" v="9224" actId="14100"/>
          <ac:picMkLst>
            <pc:docMk/>
            <pc:sldMk cId="3936310093" sldId="369"/>
            <ac:picMk id="5" creationId="{99EFD442-BC00-EC54-8DF8-1B36883D4B73}"/>
          </ac:picMkLst>
        </pc:picChg>
        <pc:picChg chg="add mod">
          <ac:chgData name="Joaquin Gaw" userId="ea8ed697-e161-4793-87f4-b508619df552" providerId="ADAL" clId="{F856CD20-C2FB-474E-9A7E-F0CF1B42DEC4}" dt="2024-07-20T12:15:50.337" v="9230" actId="14100"/>
          <ac:picMkLst>
            <pc:docMk/>
            <pc:sldMk cId="3936310093" sldId="369"/>
            <ac:picMk id="7" creationId="{EB7067F9-7DB4-4D9E-3FA0-B46563A34E64}"/>
          </ac:picMkLst>
        </pc:picChg>
        <pc:picChg chg="del">
          <ac:chgData name="Joaquin Gaw" userId="ea8ed697-e161-4793-87f4-b508619df552" providerId="ADAL" clId="{F856CD20-C2FB-474E-9A7E-F0CF1B42DEC4}" dt="2024-07-20T12:15:15.486" v="9227" actId="478"/>
          <ac:picMkLst>
            <pc:docMk/>
            <pc:sldMk cId="3936310093" sldId="369"/>
            <ac:picMk id="11" creationId="{CBC1412C-2991-6F8A-2DF7-758D5DF52F4F}"/>
          </ac:picMkLst>
        </pc:picChg>
        <pc:picChg chg="del">
          <ac:chgData name="Joaquin Gaw" userId="ea8ed697-e161-4793-87f4-b508619df552" providerId="ADAL" clId="{F856CD20-C2FB-474E-9A7E-F0CF1B42DEC4}" dt="2024-07-20T12:15:15.058" v="9226" actId="478"/>
          <ac:picMkLst>
            <pc:docMk/>
            <pc:sldMk cId="3936310093" sldId="369"/>
            <ac:picMk id="16" creationId="{D0217DFE-7F11-81C4-1529-9B8112EA1E77}"/>
          </ac:picMkLst>
        </pc:picChg>
        <pc:picChg chg="del">
          <ac:chgData name="Joaquin Gaw" userId="ea8ed697-e161-4793-87f4-b508619df552" providerId="ADAL" clId="{F856CD20-C2FB-474E-9A7E-F0CF1B42DEC4}" dt="2024-07-20T12:15:14.228" v="9225" actId="478"/>
          <ac:picMkLst>
            <pc:docMk/>
            <pc:sldMk cId="3936310093" sldId="369"/>
            <ac:picMk id="20" creationId="{9FED9465-61D6-D1D4-9104-05AD715D2761}"/>
          </ac:picMkLst>
        </pc:picChg>
      </pc:sldChg>
      <pc:sldChg chg="addSp delSp modSp add mod">
        <pc:chgData name="Joaquin Gaw" userId="ea8ed697-e161-4793-87f4-b508619df552" providerId="ADAL" clId="{F856CD20-C2FB-474E-9A7E-F0CF1B42DEC4}" dt="2024-07-20T13:01:21.561" v="9907" actId="20577"/>
        <pc:sldMkLst>
          <pc:docMk/>
          <pc:sldMk cId="2642755067" sldId="370"/>
        </pc:sldMkLst>
        <pc:spChg chg="mod">
          <ac:chgData name="Joaquin Gaw" userId="ea8ed697-e161-4793-87f4-b508619df552" providerId="ADAL" clId="{F856CD20-C2FB-474E-9A7E-F0CF1B42DEC4}" dt="2024-07-20T13:01:21.561" v="9907" actId="20577"/>
          <ac:spMkLst>
            <pc:docMk/>
            <pc:sldMk cId="2642755067" sldId="370"/>
            <ac:spMk id="3" creationId="{00000000-0000-0000-0000-000000000000}"/>
          </ac:spMkLst>
        </pc:spChg>
        <pc:picChg chg="del">
          <ac:chgData name="Joaquin Gaw" userId="ea8ed697-e161-4793-87f4-b508619df552" providerId="ADAL" clId="{F856CD20-C2FB-474E-9A7E-F0CF1B42DEC4}" dt="2024-07-20T12:59:50.653" v="9637" actId="478"/>
          <ac:picMkLst>
            <pc:docMk/>
            <pc:sldMk cId="2642755067" sldId="370"/>
            <ac:picMk id="5" creationId="{99EFD442-BC00-EC54-8DF8-1B36883D4B73}"/>
          </ac:picMkLst>
        </pc:picChg>
        <pc:picChg chg="add del mod">
          <ac:chgData name="Joaquin Gaw" userId="ea8ed697-e161-4793-87f4-b508619df552" providerId="ADAL" clId="{F856CD20-C2FB-474E-9A7E-F0CF1B42DEC4}" dt="2024-07-20T13:00:18.126" v="9705" actId="478"/>
          <ac:picMkLst>
            <pc:docMk/>
            <pc:sldMk cId="2642755067" sldId="370"/>
            <ac:picMk id="6" creationId="{330EC900-454E-45B1-CB10-B8E9CE07057C}"/>
          </ac:picMkLst>
        </pc:picChg>
        <pc:picChg chg="del">
          <ac:chgData name="Joaquin Gaw" userId="ea8ed697-e161-4793-87f4-b508619df552" providerId="ADAL" clId="{F856CD20-C2FB-474E-9A7E-F0CF1B42DEC4}" dt="2024-07-20T12:59:43.144" v="9632" actId="478"/>
          <ac:picMkLst>
            <pc:docMk/>
            <pc:sldMk cId="2642755067" sldId="370"/>
            <ac:picMk id="7" creationId="{EB7067F9-7DB4-4D9E-3FA0-B46563A34E64}"/>
          </ac:picMkLst>
        </pc:picChg>
        <pc:picChg chg="add mod">
          <ac:chgData name="Joaquin Gaw" userId="ea8ed697-e161-4793-87f4-b508619df552" providerId="ADAL" clId="{F856CD20-C2FB-474E-9A7E-F0CF1B42DEC4}" dt="2024-07-20T13:00:20.798" v="9706" actId="14100"/>
          <ac:picMkLst>
            <pc:docMk/>
            <pc:sldMk cId="2642755067" sldId="370"/>
            <ac:picMk id="10" creationId="{96DAEF67-0264-FFE6-C24C-F24E3B03C9CA}"/>
          </ac:picMkLst>
        </pc:picChg>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1ABC0E66-75DE-5CE1-E820-9922A3F20336}"/>
    <pc:docChg chg="addSld modSld">
      <pc:chgData name="Joaquin Gaw" userId="S::18065@my.sanctamaria.school.nz::ea8ed697-e161-4793-87f4-b508619df552" providerId="AD" clId="Web-{1ABC0E66-75DE-5CE1-E820-9922A3F20336}" dt="2024-07-15T14:09:33.096" v="28" actId="14100"/>
      <pc:docMkLst>
        <pc:docMk/>
      </pc:docMkLst>
      <pc:sldChg chg="addSp delSp modSp">
        <pc:chgData name="Joaquin Gaw" userId="S::18065@my.sanctamaria.school.nz::ea8ed697-e161-4793-87f4-b508619df552" providerId="AD" clId="Web-{1ABC0E66-75DE-5CE1-E820-9922A3F20336}" dt="2024-07-15T13:07:20.228" v="4"/>
        <pc:sldMkLst>
          <pc:docMk/>
          <pc:sldMk cId="109196033" sldId="309"/>
        </pc:sldMkLst>
        <pc:picChg chg="add del mod">
          <ac:chgData name="Joaquin Gaw" userId="S::18065@my.sanctamaria.school.nz::ea8ed697-e161-4793-87f4-b508619df552" providerId="AD" clId="Web-{1ABC0E66-75DE-5CE1-E820-9922A3F20336}" dt="2024-07-15T13:07:20.228" v="4"/>
          <ac:picMkLst>
            <pc:docMk/>
            <pc:sldMk cId="109196033" sldId="309"/>
            <ac:picMk id="2" creationId="{01A7DE02-2552-579F-9CF2-0F8802779527}"/>
          </ac:picMkLst>
        </pc:picChg>
      </pc:sldChg>
      <pc:sldChg chg="addSp delSp modSp add replId">
        <pc:chgData name="Joaquin Gaw" userId="S::18065@my.sanctamaria.school.nz::ea8ed697-e161-4793-87f4-b508619df552" providerId="AD" clId="Web-{1ABC0E66-75DE-5CE1-E820-9922A3F20336}" dt="2024-07-15T14:07:47.073" v="22" actId="1076"/>
        <pc:sldMkLst>
          <pc:docMk/>
          <pc:sldMk cId="4232025885" sldId="310"/>
        </pc:sldMkLst>
        <pc:picChg chg="add del mod">
          <ac:chgData name="Joaquin Gaw" userId="S::18065@my.sanctamaria.school.nz::ea8ed697-e161-4793-87f4-b508619df552" providerId="AD" clId="Web-{1ABC0E66-75DE-5CE1-E820-9922A3F20336}" dt="2024-07-15T14:07:38.838" v="20"/>
          <ac:picMkLst>
            <pc:docMk/>
            <pc:sldMk cId="4232025885" sldId="310"/>
            <ac:picMk id="2" creationId="{95C0D3C2-BAD9-5FB4-DED2-91990077BA44}"/>
          </ac:picMkLst>
        </pc:picChg>
        <pc:picChg chg="del">
          <ac:chgData name="Joaquin Gaw" userId="S::18065@my.sanctamaria.school.nz::ea8ed697-e161-4793-87f4-b508619df552" providerId="AD" clId="Web-{1ABC0E66-75DE-5CE1-E820-9922A3F20336}" dt="2024-07-15T14:00:25.342" v="7"/>
          <ac:picMkLst>
            <pc:docMk/>
            <pc:sldMk cId="4232025885" sldId="310"/>
            <ac:picMk id="4" creationId="{B0F45110-ADA6-F309-F2D6-440FF6237D3C}"/>
          </ac:picMkLst>
        </pc:picChg>
        <pc:picChg chg="add mod">
          <ac:chgData name="Joaquin Gaw" userId="S::18065@my.sanctamaria.school.nz::ea8ed697-e161-4793-87f4-b508619df552" providerId="AD" clId="Web-{1ABC0E66-75DE-5CE1-E820-9922A3F20336}" dt="2024-07-15T14:07:47.073" v="22" actId="1076"/>
          <ac:picMkLst>
            <pc:docMk/>
            <pc:sldMk cId="4232025885" sldId="310"/>
            <ac:picMk id="6" creationId="{C46D4B13-BFA3-6D88-1C9B-203E265CF8B3}"/>
          </ac:picMkLst>
        </pc:picChg>
      </pc:sldChg>
      <pc:sldChg chg="addSp delSp modSp add replId">
        <pc:chgData name="Joaquin Gaw" userId="S::18065@my.sanctamaria.school.nz::ea8ed697-e161-4793-87f4-b508619df552" providerId="AD" clId="Web-{1ABC0E66-75DE-5CE1-E820-9922A3F20336}" dt="2024-07-15T14:09:33.096" v="28" actId="14100"/>
        <pc:sldMkLst>
          <pc:docMk/>
          <pc:sldMk cId="107500155" sldId="311"/>
        </pc:sldMkLst>
        <pc:picChg chg="add del mod">
          <ac:chgData name="Joaquin Gaw" userId="S::18065@my.sanctamaria.school.nz::ea8ed697-e161-4793-87f4-b508619df552" providerId="AD" clId="Web-{1ABC0E66-75DE-5CE1-E820-9922A3F20336}" dt="2024-07-15T14:07:56.823" v="23"/>
          <ac:picMkLst>
            <pc:docMk/>
            <pc:sldMk cId="107500155" sldId="311"/>
            <ac:picMk id="2" creationId="{D6C5E71B-31F6-12B6-C666-E82A26DA2CA2}"/>
          </ac:picMkLst>
        </pc:picChg>
        <pc:picChg chg="del">
          <ac:chgData name="Joaquin Gaw" userId="S::18065@my.sanctamaria.school.nz::ea8ed697-e161-4793-87f4-b508619df552" providerId="AD" clId="Web-{1ABC0E66-75DE-5CE1-E820-9922A3F20336}" dt="2024-07-15T14:00:27.139" v="8"/>
          <ac:picMkLst>
            <pc:docMk/>
            <pc:sldMk cId="107500155" sldId="311"/>
            <ac:picMk id="4" creationId="{B0F45110-ADA6-F309-F2D6-440FF6237D3C}"/>
          </ac:picMkLst>
        </pc:picChg>
        <pc:picChg chg="add mod">
          <ac:chgData name="Joaquin Gaw" userId="S::18065@my.sanctamaria.school.nz::ea8ed697-e161-4793-87f4-b508619df552" providerId="AD" clId="Web-{1ABC0E66-75DE-5CE1-E820-9922A3F20336}" dt="2024-07-15T14:09:33.096" v="28" actId="14100"/>
          <ac:picMkLst>
            <pc:docMk/>
            <pc:sldMk cId="107500155" sldId="311"/>
            <ac:picMk id="6" creationId="{838D2168-BAA8-4999-1922-7FFD0B1FA142}"/>
          </ac:picMkLst>
        </pc:pic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Joaquin Gaw" userId="S::18065@my.sanctamaria.school.nz::ea8ed697-e161-4793-87f4-b508619df552" providerId="AD" clId="Web-{4BFE86D9-D050-BDF9-0833-0C130C4A4679}"/>
    <pc:docChg chg="modSld">
      <pc:chgData name="Joaquin Gaw" userId="S::18065@my.sanctamaria.school.nz::ea8ed697-e161-4793-87f4-b508619df552" providerId="AD" clId="Web-{4BFE86D9-D050-BDF9-0833-0C130C4A4679}" dt="2024-07-16T12:52:57.269" v="639"/>
      <pc:docMkLst>
        <pc:docMk/>
      </pc:docMkLst>
      <pc:sldChg chg="addSp delSp">
        <pc:chgData name="Joaquin Gaw" userId="S::18065@my.sanctamaria.school.nz::ea8ed697-e161-4793-87f4-b508619df552" providerId="AD" clId="Web-{4BFE86D9-D050-BDF9-0833-0C130C4A4679}" dt="2024-07-16T12:52:45.909" v="636"/>
        <pc:sldMkLst>
          <pc:docMk/>
          <pc:sldMk cId="2562898663" sldId="266"/>
        </pc:sldMkLst>
        <pc:spChg chg="add del">
          <ac:chgData name="Joaquin Gaw" userId="S::18065@my.sanctamaria.school.nz::ea8ed697-e161-4793-87f4-b508619df552" providerId="AD" clId="Web-{4BFE86D9-D050-BDF9-0833-0C130C4A4679}" dt="2024-07-16T12:52:45.909" v="636"/>
          <ac:spMkLst>
            <pc:docMk/>
            <pc:sldMk cId="2562898663" sldId="266"/>
            <ac:spMk id="5" creationId="{7FB619BC-5D60-94D9-B244-7B8B4D806D1B}"/>
          </ac:spMkLst>
        </pc:spChg>
      </pc:sldChg>
      <pc:sldChg chg="addSp delSp modSp">
        <pc:chgData name="Joaquin Gaw" userId="S::18065@my.sanctamaria.school.nz::ea8ed697-e161-4793-87f4-b508619df552" providerId="AD" clId="Web-{4BFE86D9-D050-BDF9-0833-0C130C4A4679}" dt="2024-07-16T12:52:57.269" v="639"/>
        <pc:sldMkLst>
          <pc:docMk/>
          <pc:sldMk cId="2873264670" sldId="271"/>
        </pc:sldMkLst>
        <pc:spChg chg="add del mod">
          <ac:chgData name="Joaquin Gaw" userId="S::18065@my.sanctamaria.school.nz::ea8ed697-e161-4793-87f4-b508619df552" providerId="AD" clId="Web-{4BFE86D9-D050-BDF9-0833-0C130C4A4679}" dt="2024-07-16T12:52:57.269" v="639"/>
          <ac:spMkLst>
            <pc:docMk/>
            <pc:sldMk cId="2873264670" sldId="271"/>
            <ac:spMk id="5" creationId="{F2B7396F-5A57-0F1F-87EB-A2371D0D8997}"/>
          </ac:spMkLst>
        </pc:spChg>
      </pc:sldChg>
      <pc:sldChg chg="addSp delSp">
        <pc:chgData name="Joaquin Gaw" userId="S::18065@my.sanctamaria.school.nz::ea8ed697-e161-4793-87f4-b508619df552" providerId="AD" clId="Web-{4BFE86D9-D050-BDF9-0833-0C130C4A4679}" dt="2024-07-16T12:52:53.862" v="638"/>
        <pc:sldMkLst>
          <pc:docMk/>
          <pc:sldMk cId="1831671313" sldId="273"/>
        </pc:sldMkLst>
        <pc:spChg chg="add del">
          <ac:chgData name="Joaquin Gaw" userId="S::18065@my.sanctamaria.school.nz::ea8ed697-e161-4793-87f4-b508619df552" providerId="AD" clId="Web-{4BFE86D9-D050-BDF9-0833-0C130C4A4679}" dt="2024-07-16T12:52:53.862" v="638"/>
          <ac:spMkLst>
            <pc:docMk/>
            <pc:sldMk cId="1831671313" sldId="273"/>
            <ac:spMk id="5" creationId="{839734C8-9BE6-1530-0B83-76B17550AE2C}"/>
          </ac:spMkLst>
        </pc:spChg>
      </pc:sldChg>
      <pc:sldChg chg="addSp delSp">
        <pc:chgData name="Joaquin Gaw" userId="S::18065@my.sanctamaria.school.nz::ea8ed697-e161-4793-87f4-b508619df552" providerId="AD" clId="Web-{4BFE86D9-D050-BDF9-0833-0C130C4A4679}" dt="2024-07-16T12:52:50.128" v="637"/>
        <pc:sldMkLst>
          <pc:docMk/>
          <pc:sldMk cId="2290261641" sldId="274"/>
        </pc:sldMkLst>
        <pc:spChg chg="add del">
          <ac:chgData name="Joaquin Gaw" userId="S::18065@my.sanctamaria.school.nz::ea8ed697-e161-4793-87f4-b508619df552" providerId="AD" clId="Web-{4BFE86D9-D050-BDF9-0833-0C130C4A4679}" dt="2024-07-16T12:52:50.128" v="637"/>
          <ac:spMkLst>
            <pc:docMk/>
            <pc:sldMk cId="2290261641" sldId="274"/>
            <ac:spMk id="5" creationId="{A3F94537-07B9-1C12-9972-A86B96DE9F92}"/>
          </ac:spMkLst>
        </pc:spChg>
      </pc:sldChg>
      <pc:sldChg chg="addSp delSp">
        <pc:chgData name="Joaquin Gaw" userId="S::18065@my.sanctamaria.school.nz::ea8ed697-e161-4793-87f4-b508619df552" providerId="AD" clId="Web-{4BFE86D9-D050-BDF9-0833-0C130C4A4679}" dt="2024-07-16T12:52:39.721" v="635"/>
        <pc:sldMkLst>
          <pc:docMk/>
          <pc:sldMk cId="2812247241" sldId="275"/>
        </pc:sldMkLst>
        <pc:spChg chg="add del">
          <ac:chgData name="Joaquin Gaw" userId="S::18065@my.sanctamaria.school.nz::ea8ed697-e161-4793-87f4-b508619df552" providerId="AD" clId="Web-{4BFE86D9-D050-BDF9-0833-0C130C4A4679}" dt="2024-07-16T12:52:39.721" v="635"/>
          <ac:spMkLst>
            <pc:docMk/>
            <pc:sldMk cId="2812247241" sldId="275"/>
            <ac:spMk id="5" creationId="{2CB3A543-2B45-2F3D-02DE-7D624E605337}"/>
          </ac:spMkLst>
        </pc:spChg>
      </pc:sldChg>
      <pc:sldChg chg="modSp">
        <pc:chgData name="Joaquin Gaw" userId="S::18065@my.sanctamaria.school.nz::ea8ed697-e161-4793-87f4-b508619df552" providerId="AD" clId="Web-{4BFE86D9-D050-BDF9-0833-0C130C4A4679}" dt="2024-07-16T12:36:11.428" v="596" actId="20577"/>
        <pc:sldMkLst>
          <pc:docMk/>
          <pc:sldMk cId="1765837220" sldId="307"/>
        </pc:sldMkLst>
        <pc:spChg chg="mod">
          <ac:chgData name="Joaquin Gaw" userId="S::18065@my.sanctamaria.school.nz::ea8ed697-e161-4793-87f4-b508619df552" providerId="AD" clId="Web-{4BFE86D9-D050-BDF9-0833-0C130C4A4679}" dt="2024-07-16T12:36:11.428" v="596" actId="20577"/>
          <ac:spMkLst>
            <pc:docMk/>
            <pc:sldMk cId="1765837220" sldId="307"/>
            <ac:spMk id="3" creationId="{5B68399D-040E-72E1-5BE1-82559BC616F7}"/>
          </ac:spMkLst>
        </pc:spChg>
        <pc:spChg chg="mod">
          <ac:chgData name="Joaquin Gaw" userId="S::18065@my.sanctamaria.school.nz::ea8ed697-e161-4793-87f4-b508619df552" providerId="AD" clId="Web-{4BFE86D9-D050-BDF9-0833-0C130C4A4679}" dt="2024-07-16T12:32:32.559" v="223" actId="20577"/>
          <ac:spMkLst>
            <pc:docMk/>
            <pc:sldMk cId="1765837220" sldId="307"/>
            <ac:spMk id="5" creationId="{10478255-49D6-8F00-882A-DD2B13BE9EDA}"/>
          </ac:spMkLst>
        </pc:spChg>
      </pc:sldChg>
      <pc:sldChg chg="modSp">
        <pc:chgData name="Joaquin Gaw" userId="S::18065@my.sanctamaria.school.nz::ea8ed697-e161-4793-87f4-b508619df552" providerId="AD" clId="Web-{4BFE86D9-D050-BDF9-0833-0C130C4A4679}" dt="2024-07-16T12:36:16.256" v="597" actId="20577"/>
        <pc:sldMkLst>
          <pc:docMk/>
          <pc:sldMk cId="4232025885" sldId="310"/>
        </pc:sldMkLst>
        <pc:spChg chg="mod">
          <ac:chgData name="Joaquin Gaw" userId="S::18065@my.sanctamaria.school.nz::ea8ed697-e161-4793-87f4-b508619df552" providerId="AD" clId="Web-{4BFE86D9-D050-BDF9-0833-0C130C4A4679}" dt="2024-07-16T12:36:16.256" v="597" actId="20577"/>
          <ac:spMkLst>
            <pc:docMk/>
            <pc:sldMk cId="4232025885" sldId="310"/>
            <ac:spMk id="3" creationId="{5B68399D-040E-72E1-5BE1-82559BC616F7}"/>
          </ac:spMkLst>
        </pc:spChg>
        <pc:spChg chg="mod">
          <ac:chgData name="Joaquin Gaw" userId="S::18065@my.sanctamaria.school.nz::ea8ed697-e161-4793-87f4-b508619df552" providerId="AD" clId="Web-{4BFE86D9-D050-BDF9-0833-0C130C4A4679}" dt="2024-07-16T12:32:24.793" v="217" actId="20577"/>
          <ac:spMkLst>
            <pc:docMk/>
            <pc:sldMk cId="4232025885" sldId="310"/>
            <ac:spMk id="5" creationId="{10478255-49D6-8F00-882A-DD2B13BE9EDA}"/>
          </ac:spMkLst>
        </pc:spChg>
      </pc:sldChg>
      <pc:sldChg chg="modSp">
        <pc:chgData name="Joaquin Gaw" userId="S::18065@my.sanctamaria.school.nz::ea8ed697-e161-4793-87f4-b508619df552" providerId="AD" clId="Web-{4BFE86D9-D050-BDF9-0833-0C130C4A4679}" dt="2024-07-16T12:30:09.742" v="14" actId="20577"/>
        <pc:sldMkLst>
          <pc:docMk/>
          <pc:sldMk cId="107500155" sldId="311"/>
        </pc:sldMkLst>
        <pc:spChg chg="mod">
          <ac:chgData name="Joaquin Gaw" userId="S::18065@my.sanctamaria.school.nz::ea8ed697-e161-4793-87f4-b508619df552" providerId="AD" clId="Web-{4BFE86D9-D050-BDF9-0833-0C130C4A4679}" dt="2024-07-16T12:30:09.742" v="14" actId="20577"/>
          <ac:spMkLst>
            <pc:docMk/>
            <pc:sldMk cId="107500155" sldId="311"/>
            <ac:spMk id="3" creationId="{5B68399D-040E-72E1-5BE1-82559BC616F7}"/>
          </ac:spMkLst>
        </pc:spChg>
      </pc:sldChg>
      <pc:sldChg chg="modSp">
        <pc:chgData name="Joaquin Gaw" userId="S::18065@my.sanctamaria.school.nz::ea8ed697-e161-4793-87f4-b508619df552" providerId="AD" clId="Web-{4BFE86D9-D050-BDF9-0833-0C130C4A4679}" dt="2024-07-16T12:30:14.274" v="17" actId="20577"/>
        <pc:sldMkLst>
          <pc:docMk/>
          <pc:sldMk cId="1978416540" sldId="312"/>
        </pc:sldMkLst>
        <pc:spChg chg="mod">
          <ac:chgData name="Joaquin Gaw" userId="S::18065@my.sanctamaria.school.nz::ea8ed697-e161-4793-87f4-b508619df552" providerId="AD" clId="Web-{4BFE86D9-D050-BDF9-0833-0C130C4A4679}" dt="2024-07-16T12:30:14.274" v="17" actId="20577"/>
          <ac:spMkLst>
            <pc:docMk/>
            <pc:sldMk cId="1978416540" sldId="312"/>
            <ac:spMk id="3" creationId="{5B68399D-040E-72E1-5BE1-82559BC616F7}"/>
          </ac:spMkLst>
        </pc:spChg>
      </pc:sldChg>
      <pc:sldChg chg="modSp">
        <pc:chgData name="Joaquin Gaw" userId="S::18065@my.sanctamaria.school.nz::ea8ed697-e161-4793-87f4-b508619df552" providerId="AD" clId="Web-{4BFE86D9-D050-BDF9-0833-0C130C4A4679}" dt="2024-07-16T12:36:50.585" v="603" actId="14100"/>
        <pc:sldMkLst>
          <pc:docMk/>
          <pc:sldMk cId="1661005595" sldId="313"/>
        </pc:sldMkLst>
        <pc:spChg chg="mod">
          <ac:chgData name="Joaquin Gaw" userId="S::18065@my.sanctamaria.school.nz::ea8ed697-e161-4793-87f4-b508619df552" providerId="AD" clId="Web-{4BFE86D9-D050-BDF9-0833-0C130C4A4679}" dt="2024-07-16T12:36:50.585" v="603" actId="14100"/>
          <ac:spMkLst>
            <pc:docMk/>
            <pc:sldMk cId="1661005595" sldId="313"/>
            <ac:spMk id="2" creationId="{8A701201-9D4C-8485-FF54-F098F094E1AD}"/>
          </ac:spMkLst>
        </pc:spChg>
        <pc:spChg chg="mod">
          <ac:chgData name="Joaquin Gaw" userId="S::18065@my.sanctamaria.school.nz::ea8ed697-e161-4793-87f4-b508619df552" providerId="AD" clId="Web-{4BFE86D9-D050-BDF9-0833-0C130C4A4679}" dt="2024-07-16T12:36:21.662" v="598" actId="20577"/>
          <ac:spMkLst>
            <pc:docMk/>
            <pc:sldMk cId="1661005595" sldId="313"/>
            <ac:spMk id="3" creationId="{5B68399D-040E-72E1-5BE1-82559BC616F7}"/>
          </ac:spMkLst>
        </pc:sp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86093047-1E5A-FF3F-901E-6F66E926A2EA}"/>
    <pc:docChg chg="modSld">
      <pc:chgData name="Joaquin Gaw" userId="S::18065@my.sanctamaria.school.nz::ea8ed697-e161-4793-87f4-b508619df552" providerId="AD" clId="Web-{86093047-1E5A-FF3F-901E-6F66E926A2EA}" dt="2024-07-16T12:28:17.847" v="44" actId="20577"/>
      <pc:docMkLst>
        <pc:docMk/>
      </pc:docMkLst>
      <pc:sldChg chg="modSp">
        <pc:chgData name="Joaquin Gaw" userId="S::18065@my.sanctamaria.school.nz::ea8ed697-e161-4793-87f4-b508619df552" providerId="AD" clId="Web-{86093047-1E5A-FF3F-901E-6F66E926A2EA}" dt="2024-07-16T12:28:17.847" v="44" actId="20577"/>
        <pc:sldMkLst>
          <pc:docMk/>
          <pc:sldMk cId="4232025885" sldId="310"/>
        </pc:sldMkLst>
        <pc:spChg chg="mod">
          <ac:chgData name="Joaquin Gaw" userId="S::18065@my.sanctamaria.school.nz::ea8ed697-e161-4793-87f4-b508619df552" providerId="AD" clId="Web-{86093047-1E5A-FF3F-901E-6F66E926A2EA}" dt="2024-07-16T12:28:17.847" v="44" actId="20577"/>
          <ac:spMkLst>
            <pc:docMk/>
            <pc:sldMk cId="4232025885" sldId="310"/>
            <ac:spMk id="3" creationId="{5B68399D-040E-72E1-5BE1-82559BC616F7}"/>
          </ac:spMkLst>
        </pc:spChg>
      </pc:sldChg>
    </pc:docChg>
  </pc:docChgLst>
  <pc:docChgLst>
    <pc:chgData name="Joaquin Gaw" userId="S::18065@my.sanctamaria.school.nz::ea8ed697-e161-4793-87f4-b508619df552" providerId="AD" clId="Web-{92A1970B-703E-4A3B-95DD-B60484FA080E}"/>
    <pc:docChg chg="addSld delSld modSld">
      <pc:chgData name="Joaquin Gaw" userId="S::18065@my.sanctamaria.school.nz::ea8ed697-e161-4793-87f4-b508619df552" providerId="AD" clId="Web-{92A1970B-703E-4A3B-95DD-B60484FA080E}" dt="2024-07-15T11:54:41.769" v="129"/>
      <pc:docMkLst>
        <pc:docMk/>
      </pc:docMkLst>
      <pc:sldChg chg="addSp delSp modSp">
        <pc:chgData name="Joaquin Gaw" userId="S::18065@my.sanctamaria.school.nz::ea8ed697-e161-4793-87f4-b508619df552" providerId="AD" clId="Web-{92A1970B-703E-4A3B-95DD-B60484FA080E}" dt="2024-07-15T11:54:41.769" v="129"/>
        <pc:sldMkLst>
          <pc:docMk/>
          <pc:sldMk cId="4107252191" sldId="286"/>
        </pc:sldMkLst>
        <pc:spChg chg="del">
          <ac:chgData name="Joaquin Gaw" userId="S::18065@my.sanctamaria.school.nz::ea8ed697-e161-4793-87f4-b508619df552" providerId="AD" clId="Web-{92A1970B-703E-4A3B-95DD-B60484FA080E}" dt="2024-07-15T11:54:31.566" v="127"/>
          <ac:spMkLst>
            <pc:docMk/>
            <pc:sldMk cId="4107252191" sldId="286"/>
            <ac:spMk id="2" creationId="{8C4F5BED-AA3B-8B29-69DF-8555F4344CFD}"/>
          </ac:spMkLst>
        </pc:spChg>
        <pc:spChg chg="add del">
          <ac:chgData name="Joaquin Gaw" userId="S::18065@my.sanctamaria.school.nz::ea8ed697-e161-4793-87f4-b508619df552" providerId="AD" clId="Web-{92A1970B-703E-4A3B-95DD-B60484FA080E}" dt="2024-07-15T11:54:17.253" v="126"/>
          <ac:spMkLst>
            <pc:docMk/>
            <pc:sldMk cId="4107252191" sldId="286"/>
            <ac:spMk id="22" creationId="{28608A6E-9C38-61F7-1685-1FDEBF930575}"/>
          </ac:spMkLst>
        </pc:spChg>
        <pc:spChg chg="add ord">
          <ac:chgData name="Joaquin Gaw" userId="S::18065@my.sanctamaria.school.nz::ea8ed697-e161-4793-87f4-b508619df552" providerId="AD" clId="Web-{92A1970B-703E-4A3B-95DD-B60484FA080E}" dt="2024-07-15T11:54:41.769" v="129"/>
          <ac:spMkLst>
            <pc:docMk/>
            <pc:sldMk cId="4107252191" sldId="286"/>
            <ac:spMk id="24" creationId="{684F4EF5-9A6A-7ED7-8E07-C436302C87AB}"/>
          </ac:spMkLst>
        </pc:spChg>
        <pc:picChg chg="del">
          <ac:chgData name="Joaquin Gaw" userId="S::18065@my.sanctamaria.school.nz::ea8ed697-e161-4793-87f4-b508619df552" providerId="AD" clId="Web-{92A1970B-703E-4A3B-95DD-B60484FA080E}" dt="2024-07-15T11:53:18.047" v="124"/>
          <ac:picMkLst>
            <pc:docMk/>
            <pc:sldMk cId="4107252191" sldId="286"/>
            <ac:picMk id="4" creationId="{04BEC02C-4BFE-44CA-3A89-91636253E375}"/>
          </ac:picMkLst>
        </pc:picChg>
      </pc:sldChg>
      <pc:sldChg chg="addSp delSp modSp del">
        <pc:chgData name="Joaquin Gaw" userId="S::18065@my.sanctamaria.school.nz::ea8ed697-e161-4793-87f4-b508619df552" providerId="AD" clId="Web-{92A1970B-703E-4A3B-95DD-B60484FA080E}" dt="2024-07-15T11:52:57.624" v="123"/>
        <pc:sldMkLst>
          <pc:docMk/>
          <pc:sldMk cId="2462060945" sldId="287"/>
        </pc:sldMkLst>
        <pc:spChg chg="add mod ord">
          <ac:chgData name="Joaquin Gaw" userId="S::18065@my.sanctamaria.school.nz::ea8ed697-e161-4793-87f4-b508619df552" providerId="AD" clId="Web-{92A1970B-703E-4A3B-95DD-B60484FA080E}" dt="2024-07-15T11:45:56.518" v="63"/>
          <ac:spMkLst>
            <pc:docMk/>
            <pc:sldMk cId="2462060945" sldId="287"/>
            <ac:spMk id="3" creationId="{18321CD7-20FE-6F26-3E88-794D0BBDA49D}"/>
          </ac:spMkLst>
        </pc:spChg>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del ord">
          <ac:chgData name="Joaquin Gaw" userId="S::18065@my.sanctamaria.school.nz::ea8ed697-e161-4793-87f4-b508619df552" providerId="AD" clId="Web-{92A1970B-703E-4A3B-95DD-B60484FA080E}" dt="2024-07-15T11:45:35.627" v="57"/>
          <ac:spMkLst>
            <pc:docMk/>
            <pc:sldMk cId="2462060945" sldId="287"/>
            <ac:spMk id="6" creationId="{C4DF6E9F-E677-F9C9-424D-7956926518C2}"/>
          </ac:spMkLst>
        </pc:spChg>
        <pc:spChg chg="add mod">
          <ac:chgData name="Joaquin Gaw" userId="S::18065@my.sanctamaria.school.nz::ea8ed697-e161-4793-87f4-b508619df552" providerId="AD" clId="Web-{92A1970B-703E-4A3B-95DD-B60484FA080E}" dt="2024-07-15T11:38:42.156" v="29"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11:44:47.544" v="42"/>
          <ac:spMkLst>
            <pc:docMk/>
            <pc:sldMk cId="2462060945" sldId="287"/>
            <ac:spMk id="9" creationId="{C09EEB68-C295-7885-360C-BEC7D540F48D}"/>
          </ac:spMkLst>
        </pc:spChg>
        <pc:spChg chg="add del mod">
          <ac:chgData name="Joaquin Gaw" userId="S::18065@my.sanctamaria.school.nz::ea8ed697-e161-4793-87f4-b508619df552" providerId="AD" clId="Web-{92A1970B-703E-4A3B-95DD-B60484FA080E}" dt="2024-07-15T11:45:30.986" v="54"/>
          <ac:spMkLst>
            <pc:docMk/>
            <pc:sldMk cId="2462060945" sldId="287"/>
            <ac:spMk id="10" creationId="{55C2C814-0F03-2755-F479-BFA618E1A790}"/>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spChg chg="add del">
          <ac:chgData name="Joaquin Gaw" userId="S::18065@my.sanctamaria.school.nz::ea8ed697-e161-4793-87f4-b508619df552" providerId="AD" clId="Web-{92A1970B-703E-4A3B-95DD-B60484FA080E}" dt="2024-07-15T11:45:24.592" v="52"/>
          <ac:spMkLst>
            <pc:docMk/>
            <pc:sldMk cId="2462060945" sldId="287"/>
            <ac:spMk id="12" creationId="{5EF10E2C-E68F-D52B-EDAC-ECD24DE9645C}"/>
          </ac:spMkLst>
        </pc:spChg>
        <pc:spChg chg="add mod ord">
          <ac:chgData name="Joaquin Gaw" userId="S::18065@my.sanctamaria.school.nz::ea8ed697-e161-4793-87f4-b508619df552" providerId="AD" clId="Web-{92A1970B-703E-4A3B-95DD-B60484FA080E}" dt="2024-07-15T11:45:48.080" v="60"/>
          <ac:spMkLst>
            <pc:docMk/>
            <pc:sldMk cId="2462060945" sldId="287"/>
            <ac:spMk id="13" creationId="{25FE4662-F804-5599-BA10-BC8E2DF0C0F7}"/>
          </ac:spMkLst>
        </pc:spChg>
        <pc:spChg chg="add mod ord">
          <ac:chgData name="Joaquin Gaw" userId="S::18065@my.sanctamaria.school.nz::ea8ed697-e161-4793-87f4-b508619df552" providerId="AD" clId="Web-{92A1970B-703E-4A3B-95DD-B60484FA080E}" dt="2024-07-15T11:46:40.285" v="76"/>
          <ac:spMkLst>
            <pc:docMk/>
            <pc:sldMk cId="2462060945" sldId="287"/>
            <ac:spMk id="14" creationId="{22448398-B851-4DDB-CAA6-A185E65C12D9}"/>
          </ac:spMkLst>
        </pc:spChg>
        <pc:spChg chg="add del">
          <ac:chgData name="Joaquin Gaw" userId="S::18065@my.sanctamaria.school.nz::ea8ed697-e161-4793-87f4-b508619df552" providerId="AD" clId="Web-{92A1970B-703E-4A3B-95DD-B60484FA080E}" dt="2024-07-15T11:46:20.878" v="70"/>
          <ac:spMkLst>
            <pc:docMk/>
            <pc:sldMk cId="2462060945" sldId="287"/>
            <ac:spMk id="16" creationId="{7BC9A500-AAF2-BFE1-3604-2805B489514C}"/>
          </ac:spMkLst>
        </pc:spChg>
        <pc:spChg chg="add mod ord">
          <ac:chgData name="Joaquin Gaw" userId="S::18065@my.sanctamaria.school.nz::ea8ed697-e161-4793-87f4-b508619df552" providerId="AD" clId="Web-{92A1970B-703E-4A3B-95DD-B60484FA080E}" dt="2024-07-15T11:46:37.097" v="75"/>
          <ac:spMkLst>
            <pc:docMk/>
            <pc:sldMk cId="2462060945" sldId="287"/>
            <ac:spMk id="17" creationId="{CF475006-7B56-AD36-0360-8234EA877F64}"/>
          </ac:spMkLst>
        </pc:spChg>
        <pc:picChg chg="add del mod ord">
          <ac:chgData name="Joaquin Gaw" userId="S::18065@my.sanctamaria.school.nz::ea8ed697-e161-4793-87f4-b508619df552" providerId="AD" clId="Web-{92A1970B-703E-4A3B-95DD-B60484FA080E}" dt="2024-07-15T11:46:58.004" v="83"/>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11:48:21.772" v="112" actId="1076"/>
          <ac:picMkLst>
            <pc:docMk/>
            <pc:sldMk cId="2462060945" sldId="287"/>
            <ac:picMk id="8" creationId="{D82DC5D0-6038-DFFD-198A-F88E9D043697}"/>
          </ac:picMkLst>
        </pc:picChg>
        <pc:picChg chg="add del mod">
          <ac:chgData name="Joaquin Gaw" userId="S::18065@my.sanctamaria.school.nz::ea8ed697-e161-4793-87f4-b508619df552" providerId="AD" clId="Web-{92A1970B-703E-4A3B-95DD-B60484FA080E}" dt="2024-07-15T11:47:56.381" v="104"/>
          <ac:picMkLst>
            <pc:docMk/>
            <pc:sldMk cId="2462060945" sldId="287"/>
            <ac:picMk id="11" creationId="{63B5F9BD-929E-D765-8C88-63E5BE8FCEC2}"/>
          </ac:picMkLst>
        </pc:picChg>
        <pc:picChg chg="add mod">
          <ac:chgData name="Joaquin Gaw" userId="S::18065@my.sanctamaria.school.nz::ea8ed697-e161-4793-87f4-b508619df552" providerId="AD" clId="Web-{92A1970B-703E-4A3B-95DD-B60484FA080E}" dt="2024-07-15T11:47:13.801" v="91" actId="1076"/>
          <ac:picMkLst>
            <pc:docMk/>
            <pc:sldMk cId="2462060945" sldId="287"/>
            <ac:picMk id="18" creationId="{37FA2EBC-DB0B-5251-7947-A985A637217B}"/>
          </ac:picMkLst>
        </pc:picChg>
        <pc:picChg chg="add mod">
          <ac:chgData name="Joaquin Gaw" userId="S::18065@my.sanctamaria.school.nz::ea8ed697-e161-4793-87f4-b508619df552" providerId="AD" clId="Web-{92A1970B-703E-4A3B-95DD-B60484FA080E}" dt="2024-07-15T11:48:15.897" v="111" actId="1076"/>
          <ac:picMkLst>
            <pc:docMk/>
            <pc:sldMk cId="2462060945" sldId="287"/>
            <ac:picMk id="19" creationId="{C28C0065-909F-7A02-AF72-83E2ADF6183F}"/>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sldChg chg="addSp delSp modSp add replId">
        <pc:chgData name="Joaquin Gaw" userId="S::18065@my.sanctamaria.school.nz::ea8ed697-e161-4793-87f4-b508619df552" providerId="AD" clId="Web-{92A1970B-703E-4A3B-95DD-B60484FA080E}" dt="2024-07-15T11:51:40.622" v="121" actId="1076"/>
        <pc:sldMkLst>
          <pc:docMk/>
          <pc:sldMk cId="1462482067" sldId="308"/>
        </pc:sldMkLst>
        <pc:picChg chg="add mod">
          <ac:chgData name="Joaquin Gaw" userId="S::18065@my.sanctamaria.school.nz::ea8ed697-e161-4793-87f4-b508619df552" providerId="AD" clId="Web-{92A1970B-703E-4A3B-95DD-B60484FA080E}" dt="2024-07-15T11:49:52.603" v="116" actId="1076"/>
          <ac:picMkLst>
            <pc:docMk/>
            <pc:sldMk cId="1462482067" sldId="308"/>
            <ac:picMk id="2" creationId="{FE62E4C5-8F2C-41C3-F8C0-0E92B84D62FF}"/>
          </ac:picMkLst>
        </pc:picChg>
        <pc:picChg chg="add mod">
          <ac:chgData name="Joaquin Gaw" userId="S::18065@my.sanctamaria.school.nz::ea8ed697-e161-4793-87f4-b508619df552" providerId="AD" clId="Web-{92A1970B-703E-4A3B-95DD-B60484FA080E}" dt="2024-07-15T11:51:40.622" v="121" actId="1076"/>
          <ac:picMkLst>
            <pc:docMk/>
            <pc:sldMk cId="1462482067" sldId="308"/>
            <ac:picMk id="4" creationId="{A559B17B-9C1C-2BF6-6F20-450ECF464F94}"/>
          </ac:picMkLst>
        </pc:picChg>
        <pc:picChg chg="del">
          <ac:chgData name="Joaquin Gaw" userId="S::18065@my.sanctamaria.school.nz::ea8ed697-e161-4793-87f4-b508619df552" providerId="AD" clId="Web-{92A1970B-703E-4A3B-95DD-B60484FA080E}" dt="2024-07-15T11:47:37.380" v="100"/>
          <ac:picMkLst>
            <pc:docMk/>
            <pc:sldMk cId="1462482067" sldId="308"/>
            <ac:picMk id="8" creationId="{D82DC5D0-6038-DFFD-198A-F88E9D043697}"/>
          </ac:picMkLst>
        </pc:picChg>
        <pc:picChg chg="del">
          <ac:chgData name="Joaquin Gaw" userId="S::18065@my.sanctamaria.school.nz::ea8ed697-e161-4793-87f4-b508619df552" providerId="AD" clId="Web-{92A1970B-703E-4A3B-95DD-B60484FA080E}" dt="2024-07-15T11:47:37.037" v="99"/>
          <ac:picMkLst>
            <pc:docMk/>
            <pc:sldMk cId="1462482067" sldId="308"/>
            <ac:picMk id="11" creationId="{63B5F9BD-929E-D765-8C88-63E5BE8FCEC2}"/>
          </ac:picMkLst>
        </pc:picChg>
        <pc:picChg chg="del">
          <ac:chgData name="Joaquin Gaw" userId="S::18065@my.sanctamaria.school.nz::ea8ed697-e161-4793-87f4-b508619df552" providerId="AD" clId="Web-{92A1970B-703E-4A3B-95DD-B60484FA080E}" dt="2024-07-15T11:47:36.568" v="98"/>
          <ac:picMkLst>
            <pc:docMk/>
            <pc:sldMk cId="1462482067" sldId="308"/>
            <ac:picMk id="18" creationId="{37FA2EBC-DB0B-5251-7947-A985A637217B}"/>
          </ac:picMkLst>
        </pc:picChg>
      </pc:sldChg>
      <pc:sldChg chg="add replId">
        <pc:chgData name="Joaquin Gaw" userId="S::18065@my.sanctamaria.school.nz::ea8ed697-e161-4793-87f4-b508619df552" providerId="AD" clId="Web-{92A1970B-703E-4A3B-95DD-B60484FA080E}" dt="2024-07-15T11:52:44.515" v="122"/>
        <pc:sldMkLst>
          <pc:docMk/>
          <pc:sldMk cId="109196033" sldId="309"/>
        </pc:sldMkLst>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chgInfo>
</file>

<file path=ppt/comments/modernComment_108_355F147C.xml><?xml version="1.0" encoding="utf-8"?>
<p188:cmLst xmlns:a="http://schemas.openxmlformats.org/drawingml/2006/main" xmlns:r="http://schemas.openxmlformats.org/officeDocument/2006/relationships" xmlns:p188="http://schemas.microsoft.com/office/powerpoint/2018/8/main">
  <p188:cm id="{3FDE4E3A-60F2-B84C-83FE-9574FB92FD53}" authorId="{9DB100EE-C89E-DC62-595D-73211A3163A0}" created="2024-07-16T11:29:30.811">
    <pc:sldMkLst xmlns:pc="http://schemas.microsoft.com/office/powerpoint/2013/main/command">
      <pc:docMk/>
      <pc:sldMk cId="895423612" sldId="264"/>
    </pc:sldMkLst>
    <p188:txBody>
      <a:bodyPr/>
      <a:lstStyle/>
      <a:p>
        <a:r>
          <a:rPr lang="en-US"/>
          <a:t>To Do</a:t>
        </a:r>
      </a:p>
    </p188:txBody>
  </p188:cm>
</p188:cmLst>
</file>

<file path=ppt/comments/modernComment_110_866D53F.xml><?xml version="1.0" encoding="utf-8"?>
<p188:cmLst xmlns:a="http://schemas.openxmlformats.org/drawingml/2006/main" xmlns:r="http://schemas.openxmlformats.org/officeDocument/2006/relationships" xmlns:p188="http://schemas.microsoft.com/office/powerpoint/2018/8/main">
  <p188:cm id="{F35469B2-2461-904C-A645-F473BA132ADC}" authorId="{9DB100EE-C89E-DC62-595D-73211A3163A0}" created="2024-07-16T11:29:24.087">
    <pc:sldMkLst xmlns:pc="http://schemas.microsoft.com/office/powerpoint/2013/main/command">
      <pc:docMk/>
      <pc:sldMk cId="140956991" sldId="272"/>
    </pc:sldMkLst>
    <p188:txBody>
      <a:bodyPr/>
      <a:lstStyle/>
      <a:p>
        <a:r>
          <a:rPr lang="en-US"/>
          <a:t>To Do</a:t>
        </a:r>
      </a:p>
    </p188:txBody>
  </p188:cm>
</p188:cmLst>
</file>

<file path=ppt/comments/modernComment_11A_E439BF4D.xml><?xml version="1.0" encoding="utf-8"?>
<p188:cmLst xmlns:a="http://schemas.openxmlformats.org/drawingml/2006/main" xmlns:r="http://schemas.openxmlformats.org/officeDocument/2006/relationships" xmlns:p188="http://schemas.microsoft.com/office/powerpoint/2018/8/main">
  <p188:cm id="{3B5C9773-0836-AB4F-9A65-493F9D35AB31}" authorId="{9DB100EE-C89E-DC62-595D-73211A3163A0}" created="2024-07-16T11:29:15.274">
    <pc:sldMkLst xmlns:pc="http://schemas.microsoft.com/office/powerpoint/2013/main/command">
      <pc:docMk/>
      <pc:sldMk cId="3828989773" sldId="282"/>
    </pc:sldMkLst>
    <p188:txBody>
      <a:bodyPr/>
      <a:lstStyle/>
      <a:p>
        <a:r>
          <a:rPr lang="en-US"/>
          <a:t>To Do</a:t>
        </a:r>
      </a:p>
    </p188:txBody>
  </p188:cm>
</p188:cmLst>
</file>

<file path=ppt/comments/modernComment_11C_FDE474A6.xml><?xml version="1.0" encoding="utf-8"?>
<p188:cmLst xmlns:a="http://schemas.openxmlformats.org/drawingml/2006/main" xmlns:r="http://schemas.openxmlformats.org/officeDocument/2006/relationships" xmlns:p188="http://schemas.microsoft.com/office/powerpoint/2018/8/main">
  <p188:cm id="{8CA7A5E0-C6E1-0A46-9538-F3248F32036D}" authorId="{9DB100EE-C89E-DC62-595D-73211A3163A0}" created="2024-07-16T11:28:54.006">
    <pc:sldMkLst xmlns:pc="http://schemas.microsoft.com/office/powerpoint/2013/main/command">
      <pc:docMk/>
      <pc:sldMk cId="4259607718" sldId="284"/>
    </pc:sldMkLst>
    <p188:txBody>
      <a:bodyPr/>
      <a:lstStyle/>
      <a:p>
        <a:r>
          <a:rPr lang="en-US"/>
          <a:t>To Do</a:t>
        </a:r>
      </a:p>
    </p188:txBody>
  </p188:cm>
</p188:cmLst>
</file>

<file path=ppt/comments/modernComment_11E_F4CFB1DF.xml><?xml version="1.0" encoding="utf-8"?>
<p188:cmLst xmlns:a="http://schemas.openxmlformats.org/drawingml/2006/main" xmlns:r="http://schemas.openxmlformats.org/officeDocument/2006/relationships" xmlns:p188="http://schemas.microsoft.com/office/powerpoint/2018/8/main">
  <p188:cm id="{6F4AC3B4-4377-9541-A110-ACBDB1CD0D96}" authorId="{9DB100EE-C89E-DC62-595D-73211A3163A0}" created="2024-07-16T11:56:25.836">
    <pc:sldMkLst xmlns:pc="http://schemas.microsoft.com/office/powerpoint/2013/main/command">
      <pc:docMk/>
      <pc:sldMk cId="4107252191" sldId="286"/>
    </pc:sldMkLst>
    <p188:txBody>
      <a:bodyPr/>
      <a:lstStyle/>
      <a:p>
        <a:r>
          <a:rPr lang="en-US"/>
          <a:t>To Do</a:t>
        </a:r>
      </a:p>
    </p188:txBody>
  </p188:cm>
</p188:cmLst>
</file>

<file path=ppt/comments/modernComment_120_F571AE4E.xml><?xml version="1.0" encoding="utf-8"?>
<p188:cmLst xmlns:a="http://schemas.openxmlformats.org/drawingml/2006/main" xmlns:r="http://schemas.openxmlformats.org/officeDocument/2006/relationships" xmlns:p188="http://schemas.microsoft.com/office/powerpoint/2018/8/main">
  <p188:cm id="{222DB51E-0BA8-D64C-B64D-054466AAF20D}" authorId="{9DB100EE-C89E-DC62-595D-73211A3163A0}" created="2024-07-16T11:55:53.376">
    <pc:sldMkLst xmlns:pc="http://schemas.microsoft.com/office/powerpoint/2013/main/command">
      <pc:docMk/>
      <pc:sldMk cId="4117868110" sldId="288"/>
    </pc:sldMkLst>
    <p188:txBody>
      <a:bodyPr/>
      <a:lstStyle/>
      <a:p>
        <a:r>
          <a:rPr lang="en-US"/>
          <a:t>To Do</a:t>
        </a:r>
      </a:p>
    </p188:txBody>
  </p188:cm>
</p188:cmLst>
</file>

<file path=ppt/comments/modernComment_126_8218280B.xml><?xml version="1.0" encoding="utf-8"?>
<p188:cmLst xmlns:a="http://schemas.openxmlformats.org/drawingml/2006/main" xmlns:r="http://schemas.openxmlformats.org/officeDocument/2006/relationships" xmlns:p188="http://schemas.microsoft.com/office/powerpoint/2018/8/main">
  <p188:cm id="{A6F2D3E4-91EE-D145-9963-C6144BCCA76C}" authorId="{9DB100EE-C89E-DC62-595D-73211A3163A0}" created="2024-07-16T11:56:34.299">
    <pc:sldMkLst xmlns:pc="http://schemas.microsoft.com/office/powerpoint/2013/main/command">
      <pc:docMk/>
      <pc:sldMk cId="2182621195" sldId="294"/>
    </pc:sldMkLst>
    <p188:txBody>
      <a:bodyPr/>
      <a:lstStyle/>
      <a:p>
        <a:r>
          <a:rPr lang="en-US"/>
          <a:t>To Do</a:t>
        </a:r>
      </a:p>
    </p188:txBody>
  </p188:cm>
</p188:cmLst>
</file>

<file path=ppt/comments/modernComment_12E_B99FD75.xml><?xml version="1.0" encoding="utf-8"?>
<p188:cmLst xmlns:a="http://schemas.openxmlformats.org/drawingml/2006/main" xmlns:r="http://schemas.openxmlformats.org/officeDocument/2006/relationships" xmlns:p188="http://schemas.microsoft.com/office/powerpoint/2018/8/main">
  <p188:cm id="{B9EB0BF2-10FC-994B-AC78-F26607834B09}" authorId="{9DB100EE-C89E-DC62-595D-73211A3163A0}" created="2024-07-16T11:56:51.801">
    <pc:sldMkLst xmlns:pc="http://schemas.microsoft.com/office/powerpoint/2013/main/command">
      <pc:docMk/>
      <pc:sldMk cId="194641269" sldId="302"/>
    </pc:sldMkLst>
    <p188:txBody>
      <a:bodyPr/>
      <a:lstStyle/>
      <a:p>
        <a:r>
          <a:rPr lang="en-US"/>
          <a:t>Use Google Fonts – easier to integrate into CSS + Future Proofing [Further Development]</a:t>
        </a:r>
      </a:p>
    </p188:txBody>
  </p188:cm>
</p188:cmLst>
</file>

<file path=ppt/comments/modernComment_163_71A5901C.xml><?xml version="1.0" encoding="utf-8"?>
<p188:cmLst xmlns:a="http://schemas.openxmlformats.org/drawingml/2006/main" xmlns:r="http://schemas.openxmlformats.org/officeDocument/2006/relationships" xmlns:p188="http://schemas.microsoft.com/office/powerpoint/2018/8/main">
  <p188:cm id="{90C31071-6D59-412D-8F9E-2249BAD3DDB2}" authorId="{9DB100EE-C89E-DC62-595D-73211A3163A0}" created="2024-07-18T14:08:26.242">
    <pc:sldMkLst xmlns:pc="http://schemas.microsoft.com/office/powerpoint/2013/main/command">
      <pc:docMk/>
      <pc:sldMk cId="1906675740" sldId="355"/>
    </pc:sldMkLst>
    <p188:txBody>
      <a:bodyPr/>
      <a:lstStyle/>
      <a:p>
        <a:r>
          <a:rPr lang="en-NZ"/>
          <a:t>Subject to Change</a:t>
        </a:r>
      </a:p>
    </p188:txBody>
  </p188:cm>
</p188:cmLst>
</file>

<file path=ppt/comments/modernComment_164_58954B47.xml><?xml version="1.0" encoding="utf-8"?>
<p188:cmLst xmlns:a="http://schemas.openxmlformats.org/drawingml/2006/main" xmlns:r="http://schemas.openxmlformats.org/officeDocument/2006/relationships" xmlns:p188="http://schemas.microsoft.com/office/powerpoint/2018/8/main">
  <p188:cm id="{27FE02CF-8106-4FB2-B936-766834B3567B}" authorId="{9DB100EE-C89E-DC62-595D-73211A3163A0}" created="2024-07-18T14:08:11.875">
    <pc:sldMkLst xmlns:pc="http://schemas.microsoft.com/office/powerpoint/2013/main/command">
      <pc:docMk/>
      <pc:sldMk cId="1486179143" sldId="356"/>
    </pc:sldMkLst>
    <p188:txBody>
      <a:bodyPr/>
      <a:lstStyle/>
      <a:p>
        <a:r>
          <a:rPr lang="en-NZ"/>
          <a:t>Subject to Change</a:t>
        </a:r>
      </a:p>
    </p188:txBody>
  </p188:cm>
</p188:cmLst>
</file>

<file path=ppt/comments/modernComment_16B_E738B015.xml><?xml version="1.0" encoding="utf-8"?>
<p188:cmLst xmlns:a="http://schemas.openxmlformats.org/drawingml/2006/main" xmlns:r="http://schemas.openxmlformats.org/officeDocument/2006/relationships" xmlns:p188="http://schemas.microsoft.com/office/powerpoint/2018/8/main">
  <p188:cm id="{F4D646E4-B551-4755-BA69-F12266E39B0C}" authorId="{9DB100EE-C89E-DC62-595D-73211A3163A0}" created="2024-07-19T06:35:27.815">
    <pc:sldMkLst xmlns:pc="http://schemas.microsoft.com/office/powerpoint/2013/main/command">
      <pc:docMk/>
      <pc:sldMk cId="3879251989" sldId="363"/>
    </pc:sldMkLst>
    <p188:txBody>
      <a:bodyPr/>
      <a:lstStyle/>
      <a:p>
        <a:r>
          <a:rPr lang="en-NZ"/>
          <a:t>Design Subject to Change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51</a:t>
            </a:fld>
            <a:endParaRPr lang="en-US"/>
          </a:p>
        </p:txBody>
      </p:sp>
    </p:spTree>
    <p:extLst>
      <p:ext uri="{BB962C8B-B14F-4D97-AF65-F5344CB8AC3E}">
        <p14:creationId xmlns:p14="http://schemas.microsoft.com/office/powerpoint/2010/main" val="23372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52</a:t>
            </a:fld>
            <a:endParaRPr lang="en-US"/>
          </a:p>
        </p:txBody>
      </p:sp>
    </p:spTree>
    <p:extLst>
      <p:ext uri="{BB962C8B-B14F-4D97-AF65-F5344CB8AC3E}">
        <p14:creationId xmlns:p14="http://schemas.microsoft.com/office/powerpoint/2010/main" val="209710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85</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86</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87</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88</a:t>
            </a:fld>
            <a:endParaRPr lang="en-US"/>
          </a:p>
        </p:txBody>
      </p:sp>
    </p:spTree>
    <p:extLst>
      <p:ext uri="{BB962C8B-B14F-4D97-AF65-F5344CB8AC3E}">
        <p14:creationId xmlns:p14="http://schemas.microsoft.com/office/powerpoint/2010/main" val="6933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22</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341443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11980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38</a:t>
            </a:fld>
            <a:endParaRPr lang="en-US"/>
          </a:p>
        </p:txBody>
      </p:sp>
    </p:spTree>
    <p:extLst>
      <p:ext uri="{BB962C8B-B14F-4D97-AF65-F5344CB8AC3E}">
        <p14:creationId xmlns:p14="http://schemas.microsoft.com/office/powerpoint/2010/main" val="168134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39</a:t>
            </a:fld>
            <a:endParaRPr lang="en-US"/>
          </a:p>
        </p:txBody>
      </p:sp>
    </p:spTree>
    <p:extLst>
      <p:ext uri="{BB962C8B-B14F-4D97-AF65-F5344CB8AC3E}">
        <p14:creationId xmlns:p14="http://schemas.microsoft.com/office/powerpoint/2010/main" val="416759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40</a:t>
            </a:fld>
            <a:endParaRPr lang="en-US"/>
          </a:p>
        </p:txBody>
      </p:sp>
    </p:spTree>
    <p:extLst>
      <p:ext uri="{BB962C8B-B14F-4D97-AF65-F5344CB8AC3E}">
        <p14:creationId xmlns:p14="http://schemas.microsoft.com/office/powerpoint/2010/main" val="32207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42</a:t>
            </a:fld>
            <a:endParaRPr lang="en-US"/>
          </a:p>
        </p:txBody>
      </p:sp>
    </p:spTree>
    <p:extLst>
      <p:ext uri="{BB962C8B-B14F-4D97-AF65-F5344CB8AC3E}">
        <p14:creationId xmlns:p14="http://schemas.microsoft.com/office/powerpoint/2010/main" val="252059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43</a:t>
            </a:fld>
            <a:endParaRPr lang="en-US"/>
          </a:p>
        </p:txBody>
      </p:sp>
    </p:spTree>
    <p:extLst>
      <p:ext uri="{BB962C8B-B14F-4D97-AF65-F5344CB8AC3E}">
        <p14:creationId xmlns:p14="http://schemas.microsoft.com/office/powerpoint/2010/main" val="257383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7/21/2024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7/21/2024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7/21/2024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7/21/2024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7/21/2024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7/21/2024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7/21/2024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7/21/2024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7/21/2024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7/21/2024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7/21/2024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7/21/2024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A_E439BF4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866D53F.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8_355F147C.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C_FDE474A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E_B99FD7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6.png"/><Relationship Id="rId21" Type="http://schemas.openxmlformats.org/officeDocument/2006/relationships/customXml" Target="../ink/ink7.xml"/><Relationship Id="rId34"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2" Type="http://schemas.microsoft.com/office/2018/10/relationships/comments" Target="../comments/modernComment_126_8218280B.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27.png"/><Relationship Id="rId9" Type="http://schemas.openxmlformats.org/officeDocument/2006/relationships/customXml" Target="../ink/ink1.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0.xml"/><Relationship Id="rId30" Type="http://schemas.openxmlformats.org/officeDocument/2006/relationships/image" Target="../media/image42.png"/><Relationship Id="rId35" Type="http://schemas.openxmlformats.org/officeDocument/2006/relationships/customXml" Target="../ink/ink14.xml"/><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1.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19.xml"/><Relationship Id="rId17" Type="http://schemas.openxmlformats.org/officeDocument/2006/relationships/image" Target="../media/image53.png"/><Relationship Id="rId25" Type="http://schemas.openxmlformats.org/officeDocument/2006/relationships/image" Target="../media/image57.png"/><Relationship Id="rId2" Type="http://schemas.microsoft.com/office/2018/10/relationships/comments" Target="../comments/modernComment_11E_F4CFB1DF.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50.png"/><Relationship Id="rId24" Type="http://schemas.openxmlformats.org/officeDocument/2006/relationships/customXml" Target="../ink/ink25.xml"/><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54.png"/><Relationship Id="rId31" Type="http://schemas.openxmlformats.org/officeDocument/2006/relationships/image" Target="../media/image60.png"/><Relationship Id="rId4" Type="http://schemas.openxmlformats.org/officeDocument/2006/relationships/customXml" Target="../ink/ink15.xml"/><Relationship Id="rId9" Type="http://schemas.openxmlformats.org/officeDocument/2006/relationships/image" Target="../media/image49.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8.png"/><Relationship Id="rId30"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microsoft.com/office/2018/10/relationships/comments" Target="../comments/modernComment_163_71A5901C.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microsoft.com/office/2018/10/relationships/comments" Target="../comments/modernComment_164_58954B4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microsoft.com/office/2018/10/relationships/comments" Target="../comments/modernComment_16B_E738B01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8.xml.rels><?xml version="1.0" encoding="UTF-8" standalone="yes"?>
<Relationships xmlns="http://schemas.openxmlformats.org/package/2006/relationships"><Relationship Id="rId2" Type="http://schemas.microsoft.com/office/2018/10/relationships/comments" Target="../comments/modernComment_120_F571AE4E.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755" y="1295527"/>
            <a:ext cx="8719620" cy="1901597"/>
          </a:xfrm>
        </p:spPr>
        <p:txBody>
          <a:bodyPr>
            <a:normAutofit/>
          </a:bodyPr>
          <a:lstStyle/>
          <a:p>
            <a:r>
              <a:rPr lang="en-US" sz="3200"/>
              <a:t>AS91903</a:t>
            </a:r>
            <a:br>
              <a:rPr lang="en-US" sz="3200"/>
            </a:br>
            <a:r>
              <a:rPr lang="en-US" sz="3200" b="0"/>
              <a:t>USE COMPLEX TECHNIQUES TO DEVELOP A DIGITAL MEDIA OUTCOME</a:t>
            </a:r>
            <a:endParaRPr lang="en-NZ" sz="3200" b="0"/>
          </a:p>
        </p:txBody>
      </p:sp>
      <p:sp>
        <p:nvSpPr>
          <p:cNvPr id="4" name="Rounded Rectangle 3">
            <a:extLst>
              <a:ext uri="{FF2B5EF4-FFF2-40B4-BE49-F238E27FC236}">
                <a16:creationId xmlns:a16="http://schemas.microsoft.com/office/drawing/2014/main" id="{9295D123-5394-3449-E776-68805821259D}"/>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519446-0899-602F-74EC-CDB691E81FED}"/>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FF9426-C50B-7C09-EC22-8AE58BF18729}"/>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5D6C8D-922C-730B-6819-37350229A728}"/>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9" name="TextBox 8">
            <a:extLst>
              <a:ext uri="{FF2B5EF4-FFF2-40B4-BE49-F238E27FC236}">
                <a16:creationId xmlns:a16="http://schemas.microsoft.com/office/drawing/2014/main" id="{D4DFC818-AF70-B867-E19A-96B82D51E6F2}"/>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0" name="TextBox 9">
            <a:extLst>
              <a:ext uri="{FF2B5EF4-FFF2-40B4-BE49-F238E27FC236}">
                <a16:creationId xmlns:a16="http://schemas.microsoft.com/office/drawing/2014/main" id="{68BC92C9-84CE-C647-4F05-102589CD6C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1" name="TextBox 10">
            <a:extLst>
              <a:ext uri="{FF2B5EF4-FFF2-40B4-BE49-F238E27FC236}">
                <a16:creationId xmlns:a16="http://schemas.microsoft.com/office/drawing/2014/main" id="{5F633829-15E2-7593-1184-DB9FFC421946}"/>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digital media outcome.</a:t>
            </a:r>
          </a:p>
        </p:txBody>
      </p:sp>
      <p:sp>
        <p:nvSpPr>
          <p:cNvPr id="12" name="TextBox 11">
            <a:extLst>
              <a:ext uri="{FF2B5EF4-FFF2-40B4-BE49-F238E27FC236}">
                <a16:creationId xmlns:a16="http://schemas.microsoft.com/office/drawing/2014/main" id="{841CDC76-94DB-31B6-0134-C63A9E7CE935}"/>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an informed digital media outcome.</a:t>
            </a:r>
          </a:p>
        </p:txBody>
      </p:sp>
      <p:sp>
        <p:nvSpPr>
          <p:cNvPr id="13" name="TextBox 12">
            <a:extLst>
              <a:ext uri="{FF2B5EF4-FFF2-40B4-BE49-F238E27FC236}">
                <a16:creationId xmlns:a16="http://schemas.microsoft.com/office/drawing/2014/main" id="{59180F36-3A59-00F2-A538-C1105D72D912}"/>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refined digital media outcome.</a:t>
            </a:r>
          </a:p>
        </p:txBody>
      </p:sp>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PRIVACY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Autofit/>
          </a:bodyPr>
          <a:lstStyle/>
          <a:p>
            <a:pPr marL="0" indent="0" algn="just">
              <a:buNone/>
            </a:pPr>
            <a:r>
              <a:rPr lang="en-NZ" sz="1600">
                <a:latin typeface="Consolas"/>
                <a:ea typeface="+mn-lt"/>
                <a:cs typeface="+mn-lt"/>
              </a:rPr>
              <a:t>Privacy is the protection of personal information from unauthorised access. For Sancta Maria College's Compass Cafe website, privacy prevents compromising students or staff's personal information to the public. Moreover, the site is limited to the school's students and staff, as it is merely a tool to help with pre-existing cafeteria Barista duty systems during lunch hours. To respect the student and staff's privacy, only essential information: full names, school id, and year/homeroom, will be collected – avoiding the use of confidential information.  Respecting privacy within my digital outcome means building trust amongst students and staff and highlighting the safety of the program to continue building upon it. The approach also reduces the likelihood of data breaches and unauthorised access by restricting data within the school's secure network while simultaneously protecting students' privacy. Thus, the internal identification and restricted data collection offer a robust foundation for maintaining the privacy, security, and reliability of user information.</a:t>
            </a: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521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ea typeface="+mn-lt"/>
                <a:cs typeface="+mn-lt"/>
              </a:rPr>
              <a:t>Usability describes how easy and efficient it is for users to navigate and engage with the digital outcome. It is important to consider usability as a relevant implication for Sancta Maria College Compass Cafe's website. Designing and developing layouts and sitemaps that are user-friendly and appealing to users that manage the cafeteria is essential when handling the administrative aspects of the cafeteria through this website. This emphasis on usability extends beyond the administrators to all users, making sure they can navigate the website and to prevent making unintentional actions, i.e. registering for lunchtime barista duty. To improve user navigation throughout the site, features like a simple navigation bar and prominently displayed interactive elements should be implemented. A thoughtfully planned and straightforward interface design is crucial for both user and administrative productivity, as demonstrated by the ease with which admins can handle database entries and ensuring that users can browse the sitemap without help.</a:t>
            </a:r>
            <a:endParaRPr lang="en-NZ" sz="1600">
              <a:latin typeface="Consolas"/>
            </a:endParaRPr>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600">
                <a:latin typeface="Consolas"/>
                <a:ea typeface="+mn-lt"/>
                <a:cs typeface="+mn-lt"/>
              </a:rPr>
              <a:t>Functionality emphasises how effectively a system satisfies user's needs and carries out its designed tasks. By improving its flexible and user-friendly features, digitising the system would help the cafeteria website at Sancta Maria College run better. In contrast to being restricted to a certain place and time to fill out a physical sign-up sheet, this implies that students and staff can access and manage cafeteria-related activities from anywhere at any time. The resulting change lowers issues for people who are hesitant to take the initiative and promotes greater engagement. Using pre-existing database code from my practice assessment website as a foundation for the new system will ensure that the system functions as intended as I have tested it beforehand. I may allocate more time and energy improving the system and focusing on iterations instead of undertaking big experiments with this approach. It is my goal to make sure that the digital cafeteria system is reliable, efficient, and meets user expectations by applying tested, working code.</a:t>
            </a:r>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237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vert="horz" lIns="91440" tIns="45720" rIns="91440" bIns="45720" rtlCol="0" anchor="t">
            <a:normAutofit/>
          </a:bodyPr>
          <a:lstStyle/>
          <a:p>
            <a:r>
              <a:rPr lang="en-NZ" sz="1600">
                <a:latin typeface="Consolas"/>
              </a:rPr>
              <a:t>Describe the most relevant HCI rules</a:t>
            </a:r>
          </a:p>
          <a:p>
            <a:endParaRPr lang="en-NZ" sz="1600">
              <a:latin typeface="Consolas"/>
            </a:endParaRPr>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Summarise the most relevant usability rules and how they apply to your project (duplicate slide)</a:t>
            </a:r>
            <a:endParaRPr lang="en-US" sz="1600">
              <a:latin typeface="Consolas"/>
            </a:endParaRPr>
          </a:p>
          <a:p>
            <a:pPr marL="0" indent="0" algn="just">
              <a:buNone/>
            </a:pPr>
            <a:endParaRPr lang="en-NZ" sz="1600">
              <a:latin typeface="Consolas"/>
            </a:endParaRPr>
          </a:p>
          <a:p>
            <a:pPr marL="0" indent="0" algn="just">
              <a:buNone/>
            </a:pPr>
            <a:r>
              <a:rPr lang="en-NZ" sz="1600">
                <a:latin typeface="Consolas"/>
              </a:rPr>
              <a:t>- Visibility of System Status</a:t>
            </a:r>
          </a:p>
          <a:p>
            <a:pPr algn="just">
              <a:buFontTx/>
              <a:buChar char="-"/>
            </a:pPr>
            <a:r>
              <a:rPr lang="en-NZ" sz="1600">
                <a:latin typeface="Consolas"/>
              </a:rPr>
              <a:t>User control &amp; Freedom</a:t>
            </a:r>
          </a:p>
          <a:p>
            <a:pPr algn="just">
              <a:buFontTx/>
              <a:buChar char="-"/>
            </a:pPr>
            <a:r>
              <a:rPr lang="en-NZ" sz="1600">
                <a:latin typeface="Consolas"/>
              </a:rPr>
              <a:t>Error Prevention</a:t>
            </a:r>
          </a:p>
          <a:p>
            <a:pPr algn="just">
              <a:buFontTx/>
              <a:buChar char="-"/>
            </a:pPr>
            <a:r>
              <a:rPr lang="en-NZ" sz="1600">
                <a:latin typeface="Consolas"/>
              </a:rPr>
              <a:t>Flexibility &amp; Efficiency of Use</a:t>
            </a:r>
          </a:p>
          <a:p>
            <a:pPr algn="just">
              <a:buFontTx/>
              <a:buChar char="-"/>
            </a:pPr>
            <a:r>
              <a:rPr lang="en-NZ" sz="1600">
                <a:latin typeface="Consolas"/>
              </a:rPr>
              <a:t>Aesthetic &amp; Minimalist Design</a:t>
            </a:r>
          </a:p>
          <a:p>
            <a:pPr algn="just">
              <a:buFontTx/>
              <a:buChar char="-"/>
            </a:pPr>
            <a:r>
              <a:rPr lang="en-NZ" sz="1600">
                <a:latin typeface="Consolas"/>
              </a:rPr>
              <a:t>Error Recovery</a:t>
            </a:r>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buNone/>
            </a:pPr>
            <a:r>
              <a:rPr lang="en-NZ" sz="1600">
                <a:latin typeface="Consolas"/>
              </a:rPr>
              <a:t>These could include:</a:t>
            </a:r>
          </a:p>
          <a:p>
            <a:pPr marL="0" indent="0">
              <a:buNone/>
            </a:pPr>
            <a:r>
              <a:rPr lang="en-NZ" sz="1600">
                <a:latin typeface="Consolas"/>
              </a:rPr>
              <a:t>Coding conventions – HTML, CSS (validated)</a:t>
            </a:r>
          </a:p>
          <a:p>
            <a:pPr marL="0" indent="0">
              <a:buNone/>
            </a:pPr>
            <a:r>
              <a:rPr lang="en-NZ" sz="1600">
                <a:latin typeface="Consolas"/>
              </a:rPr>
              <a:t>Coding conventions – Python (PEP8)</a:t>
            </a:r>
          </a:p>
          <a:p>
            <a:pPr marL="0" indent="0">
              <a:buNone/>
            </a:pPr>
            <a:r>
              <a:rPr lang="en-NZ" sz="1600">
                <a:latin typeface="Consolas"/>
              </a:rPr>
              <a:t>File Naming  and file management</a:t>
            </a:r>
          </a:p>
          <a:p>
            <a:pPr marL="0" indent="0">
              <a:buNone/>
            </a:pPr>
            <a:r>
              <a:rPr lang="en-NZ" sz="1600">
                <a:latin typeface="Consolas"/>
              </a:rPr>
              <a:t>Web design conventions</a:t>
            </a:r>
          </a:p>
          <a:p>
            <a:pPr marL="0" indent="0">
              <a:buNone/>
            </a:pPr>
            <a:r>
              <a:rPr lang="en-US" sz="1600">
                <a:latin typeface="Consolas"/>
              </a:rPr>
              <a:t>Commenting</a:t>
            </a:r>
            <a:endParaRPr lang="en-NZ" sz="1600">
              <a:latin typeface="Consolas"/>
            </a:endParaRPr>
          </a:p>
          <a:p>
            <a:pPr marL="0" indent="0">
              <a:buNone/>
            </a:pPr>
            <a:r>
              <a:rPr lang="en-NZ" sz="1600">
                <a:latin typeface="Consolas"/>
              </a:rPr>
              <a:t>Usability Heuristics</a:t>
            </a:r>
          </a:p>
          <a:p>
            <a:pPr marL="0" indent="0">
              <a:buNone/>
            </a:pPr>
            <a:r>
              <a:rPr lang="en-NZ" sz="1600">
                <a:latin typeface="Consolas"/>
              </a:rPr>
              <a:t>Visual Hierarchy</a:t>
            </a:r>
          </a:p>
          <a:p>
            <a:pPr marL="0" indent="0">
              <a:buNone/>
            </a:pPr>
            <a:endParaRPr lang="en-NZ" sz="1600">
              <a:latin typeface="Consolas"/>
            </a:endParaRPr>
          </a:p>
        </p:txBody>
      </p:sp>
    </p:spTree>
    <p:extLst>
      <p:ext uri="{BB962C8B-B14F-4D97-AF65-F5344CB8AC3E}">
        <p14:creationId xmlns:p14="http://schemas.microsoft.com/office/powerpoint/2010/main" val="89542361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Discuss how you plan to apply relevant conventions to improve the quality of your outcome.</a:t>
            </a:r>
            <a:endParaRPr lang="en-US" sz="1600">
              <a:latin typeface="Consolas"/>
            </a:endParaRPr>
          </a:p>
        </p:txBody>
      </p:sp>
    </p:spTree>
    <p:extLst>
      <p:ext uri="{BB962C8B-B14F-4D97-AF65-F5344CB8AC3E}">
        <p14:creationId xmlns:p14="http://schemas.microsoft.com/office/powerpoint/2010/main" val="425960771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CONCEPT</a:t>
            </a:r>
            <a:endParaRPr lang="en-US" sz="4800">
              <a:solidFill>
                <a:schemeClr val="bg1"/>
              </a:solidFill>
            </a:endParaRPr>
          </a:p>
        </p:txBody>
      </p:sp>
    </p:spTree>
    <p:extLst>
      <p:ext uri="{BB962C8B-B14F-4D97-AF65-F5344CB8AC3E}">
        <p14:creationId xmlns:p14="http://schemas.microsoft.com/office/powerpoint/2010/main" val="3321440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SANCTA MARIA COLLEGE</a:t>
            </a:r>
          </a:p>
          <a:p>
            <a:pPr algn="r"/>
            <a:r>
              <a:rPr lang="en-NZ" sz="1200" b="0">
                <a:latin typeface="Consolas"/>
                <a:cs typeface="Consolas" panose="020B0609020204030204" pitchFamily="49" charset="0"/>
              </a:rPr>
              <a:t>COMPASS CAFÉ : </a:t>
            </a:r>
            <a:r>
              <a:rPr lang="en-NZ" sz="1200">
                <a:latin typeface="Consolas"/>
                <a:cs typeface="Consolas" panose="020B0609020204030204" pitchFamily="49" charset="0"/>
              </a:rPr>
              <a:t>CONCEPT</a:t>
            </a:r>
            <a:endParaRPr lang="en-NZ" sz="1200" b="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1420682" y="4375140"/>
            <a:ext cx="1791972" cy="1652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LOGO DESIGN</a:t>
            </a:r>
            <a:endParaRPr lang="en-US" sz="300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308" y="2502342"/>
            <a:ext cx="1794983" cy="1714505"/>
          </a:xfrm>
          <a:prstGeom prst="rect">
            <a:avLst/>
          </a:prstGeom>
        </p:spPr>
      </p:pic>
      <p:sp>
        <p:nvSpPr>
          <p:cNvPr id="18" name="Oval 17">
            <a:extLst>
              <a:ext uri="{FF2B5EF4-FFF2-40B4-BE49-F238E27FC236}">
                <a16:creationId xmlns:a16="http://schemas.microsoft.com/office/drawing/2014/main" id="{15A8B580-C1B9-F1E4-4E0C-87F07E0D562B}"/>
              </a:ext>
            </a:extLst>
          </p:cNvPr>
          <p:cNvSpPr/>
          <p:nvPr/>
        </p:nvSpPr>
        <p:spPr>
          <a:xfrm>
            <a:off x="3896464" y="1946573"/>
            <a:ext cx="3789680" cy="3870960"/>
          </a:xfrm>
          <a:prstGeom prst="ellipse">
            <a:avLst/>
          </a:prstGeom>
          <a:solidFill>
            <a:srgbClr val="FFFFFF"/>
          </a:solidFill>
          <a:ln>
            <a:solidFill>
              <a:srgbClr val="E8E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456C7F9-E7E1-6C5E-A4C5-4A5CAC392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869" y="1967308"/>
            <a:ext cx="3830320" cy="3830320"/>
          </a:xfrm>
          <a:prstGeom prst="rect">
            <a:avLst/>
          </a:prstGeom>
        </p:spPr>
      </p:pic>
      <p:sp>
        <p:nvSpPr>
          <p:cNvPr id="11" name="Title 1">
            <a:extLst>
              <a:ext uri="{FF2B5EF4-FFF2-40B4-BE49-F238E27FC236}">
                <a16:creationId xmlns:a16="http://schemas.microsoft.com/office/drawing/2014/main" id="{929A46C9-6AC3-9B29-3BBD-21C8D90C8AAF}"/>
              </a:ext>
            </a:extLst>
          </p:cNvPr>
          <p:cNvSpPr txBox="1">
            <a:spLocks/>
          </p:cNvSpPr>
          <p:nvPr/>
        </p:nvSpPr>
        <p:spPr>
          <a:xfrm>
            <a:off x="7685127" y="1858314"/>
            <a:ext cx="3047154" cy="17984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3700"/>
              <a:t>SIMPLIFIED</a:t>
            </a:r>
            <a:endParaRPr lang="en-US" sz="3700"/>
          </a:p>
          <a:p>
            <a:pPr algn="r"/>
            <a:r>
              <a:rPr lang="en-NZ" sz="10300"/>
              <a:t>VER</a:t>
            </a:r>
          </a:p>
        </p:txBody>
      </p:sp>
      <p:sp>
        <p:nvSpPr>
          <p:cNvPr id="12" name="TextBox 11">
            <a:extLst>
              <a:ext uri="{FF2B5EF4-FFF2-40B4-BE49-F238E27FC236}">
                <a16:creationId xmlns:a16="http://schemas.microsoft.com/office/drawing/2014/main" id="{07A72350-F46B-8E57-1E05-8094D0CC4B53}"/>
              </a:ext>
            </a:extLst>
          </p:cNvPr>
          <p:cNvSpPr txBox="1"/>
          <p:nvPr/>
        </p:nvSpPr>
        <p:spPr>
          <a:xfrm>
            <a:off x="7985760" y="3755053"/>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 thought it would be better to simplify the logo because it will appear smaller – hence details are less prominent and has no point in being so detailed.</a:t>
            </a:r>
          </a:p>
        </p:txBody>
      </p:sp>
      <p:sp>
        <p:nvSpPr>
          <p:cNvPr id="16" name="TextBox 15">
            <a:extLst>
              <a:ext uri="{FF2B5EF4-FFF2-40B4-BE49-F238E27FC236}">
                <a16:creationId xmlns:a16="http://schemas.microsoft.com/office/drawing/2014/main" id="{3652B54C-C9B6-263D-7272-A868FB2D1668}"/>
              </a:ext>
            </a:extLst>
          </p:cNvPr>
          <p:cNvSpPr txBox="1"/>
          <p:nvPr/>
        </p:nvSpPr>
        <p:spPr>
          <a:xfrm>
            <a:off x="1422400" y="1859280"/>
            <a:ext cx="19100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Initial </a:t>
            </a:r>
            <a:r>
              <a:rPr lang="en-US" sz="1600" b="1">
                <a:latin typeface="Consolas"/>
              </a:rPr>
              <a:t>VERSION</a:t>
            </a:r>
            <a:endParaRPr lang="en-US" sz="1600">
              <a:latin typeface="Consolas"/>
            </a:endParaRPr>
          </a:p>
        </p:txBody>
      </p:sp>
      <p:sp>
        <p:nvSpPr>
          <p:cNvPr id="14" name="Rounded Rectangle 55">
            <a:extLst>
              <a:ext uri="{FF2B5EF4-FFF2-40B4-BE49-F238E27FC236}">
                <a16:creationId xmlns:a16="http://schemas.microsoft.com/office/drawing/2014/main" id="{22541157-5412-0A67-0C38-777BD9334988}"/>
              </a:ext>
            </a:extLst>
          </p:cNvPr>
          <p:cNvSpPr/>
          <p:nvPr/>
        </p:nvSpPr>
        <p:spPr>
          <a:xfrm>
            <a:off x="1213486" y="1569298"/>
            <a:ext cx="2207230"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5">
            <a:extLst>
              <a:ext uri="{FF2B5EF4-FFF2-40B4-BE49-F238E27FC236}">
                <a16:creationId xmlns:a16="http://schemas.microsoft.com/office/drawing/2014/main" id="{52823162-CD55-5C31-E966-78A7FE656A74}"/>
              </a:ext>
            </a:extLst>
          </p:cNvPr>
          <p:cNvSpPr/>
          <p:nvPr/>
        </p:nvSpPr>
        <p:spPr>
          <a:xfrm>
            <a:off x="3712016" y="1569297"/>
            <a:ext cx="7266495"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04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panose="020B0609020204030204" pitchFamily="49" charset="0"/>
                <a:cs typeface="Consolas" panose="020B0609020204030204" pitchFamily="49" charset="0"/>
              </a:rPr>
              <a:t>GENERAL : </a:t>
            </a:r>
            <a:r>
              <a:rPr lang="en-NZ" sz="120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sz="1600">
              <a:latin typeface="Consolas"/>
            </a:endParaRPr>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7641" y="1295527"/>
            <a:ext cx="8578734" cy="1901597"/>
          </a:xfrm>
        </p:spPr>
        <p:txBody>
          <a:bodyPr>
            <a:normAutofit/>
          </a:bodyPr>
          <a:lstStyle/>
          <a:p>
            <a:r>
              <a:rPr lang="en-NZ" sz="3200"/>
              <a:t>AS91906</a:t>
            </a:r>
            <a:br>
              <a:rPr lang="en-NZ" sz="3200"/>
            </a:br>
            <a:r>
              <a:rPr lang="en-NZ" sz="3200" b="0"/>
              <a:t>USE COMPLEX PROGRAMMING TECHNIQUES TO DEVELOP A COMPUTER PROGRAM</a:t>
            </a:r>
          </a:p>
        </p:txBody>
      </p:sp>
      <p:sp>
        <p:nvSpPr>
          <p:cNvPr id="6" name="Rounded Rectangle 5">
            <a:extLst>
              <a:ext uri="{FF2B5EF4-FFF2-40B4-BE49-F238E27FC236}">
                <a16:creationId xmlns:a16="http://schemas.microsoft.com/office/drawing/2014/main" id="{9C89C2C3-2461-70E4-7295-EF008FAB3A48}"/>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7972948-9C75-E846-FF74-5995618D850A}"/>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AD4D102-F3FD-71C1-E069-47E5F210D68A}"/>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135415-F190-9FD3-7C90-77D12D8C1334}"/>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10" name="TextBox 9">
            <a:extLst>
              <a:ext uri="{FF2B5EF4-FFF2-40B4-BE49-F238E27FC236}">
                <a16:creationId xmlns:a16="http://schemas.microsoft.com/office/drawing/2014/main" id="{E1C8D0BF-5B09-664A-66C4-00414F5D0E53}"/>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1" name="TextBox 10">
            <a:extLst>
              <a:ext uri="{FF2B5EF4-FFF2-40B4-BE49-F238E27FC236}">
                <a16:creationId xmlns:a16="http://schemas.microsoft.com/office/drawing/2014/main" id="{17A6AAF2-6BC7-D5CD-A940-6EC22B7C25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2" name="TextBox 11">
            <a:extLst>
              <a:ext uri="{FF2B5EF4-FFF2-40B4-BE49-F238E27FC236}">
                <a16:creationId xmlns:a16="http://schemas.microsoft.com/office/drawing/2014/main" id="{DAA4237A-0939-53A3-E73E-98308A93115F}"/>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computer program.</a:t>
            </a:r>
          </a:p>
        </p:txBody>
      </p:sp>
      <p:sp>
        <p:nvSpPr>
          <p:cNvPr id="13" name="TextBox 12">
            <a:extLst>
              <a:ext uri="{FF2B5EF4-FFF2-40B4-BE49-F238E27FC236}">
                <a16:creationId xmlns:a16="http://schemas.microsoft.com/office/drawing/2014/main" id="{14AAF17A-E722-0088-0750-5215738C205C}"/>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an informed computer program.</a:t>
            </a:r>
          </a:p>
        </p:txBody>
      </p:sp>
      <p:sp>
        <p:nvSpPr>
          <p:cNvPr id="14" name="TextBox 13">
            <a:extLst>
              <a:ext uri="{FF2B5EF4-FFF2-40B4-BE49-F238E27FC236}">
                <a16:creationId xmlns:a16="http://schemas.microsoft.com/office/drawing/2014/main" id="{A3E5A340-2AE1-96AF-0577-646B48D2AD2E}"/>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refined computer program.</a:t>
            </a:r>
          </a:p>
        </p:txBody>
      </p:sp>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26668" y="1592350"/>
            <a:ext cx="3179064" cy="3331029"/>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032303" y="5283939"/>
            <a:ext cx="9615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sz="1600" i="1">
              <a:latin typeface="Consolas"/>
            </a:endParaRPr>
          </a:p>
        </p:txBody>
      </p:sp>
      <p:sp>
        <p:nvSpPr>
          <p:cNvPr id="3" name="Rounded Rectangle 55">
            <a:extLst>
              <a:ext uri="{FF2B5EF4-FFF2-40B4-BE49-F238E27FC236}">
                <a16:creationId xmlns:a16="http://schemas.microsoft.com/office/drawing/2014/main" id="{C7E78DF8-7635-D5BB-3D4D-7AF1338CD609}"/>
              </a:ext>
            </a:extLst>
          </p:cNvPr>
          <p:cNvSpPr/>
          <p:nvPr/>
        </p:nvSpPr>
        <p:spPr>
          <a:xfrm>
            <a:off x="7996428" y="1592350"/>
            <a:ext cx="3179064" cy="3331029"/>
          </a:xfrm>
          <a:prstGeom prst="roundRect">
            <a:avLst>
              <a:gd name="adj" fmla="val 8405"/>
            </a:avLst>
          </a:prstGeom>
          <a:blipFill>
            <a:blip r:embed="rId4"/>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5BAB9B-AAE8-ED5A-59D7-240EAC07C6BD}"/>
              </a:ext>
            </a:extLst>
          </p:cNvPr>
          <p:cNvSpPr txBox="1"/>
          <p:nvPr/>
        </p:nvSpPr>
        <p:spPr>
          <a:xfrm>
            <a:off x="1640840" y="4410928"/>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A Big Deal</a:t>
            </a:r>
          </a:p>
        </p:txBody>
      </p:sp>
      <p:sp>
        <p:nvSpPr>
          <p:cNvPr id="14" name="TextBox 13">
            <a:extLst>
              <a:ext uri="{FF2B5EF4-FFF2-40B4-BE49-F238E27FC236}">
                <a16:creationId xmlns:a16="http://schemas.microsoft.com/office/drawing/2014/main" id="{CF931121-5F57-30AB-C0F0-128BED3E210C}"/>
              </a:ext>
            </a:extLst>
          </p:cNvPr>
          <p:cNvSpPr txBox="1"/>
          <p:nvPr/>
        </p:nvSpPr>
        <p:spPr>
          <a:xfrm>
            <a:off x="8615680"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Fracktif</a:t>
            </a:r>
            <a:endParaRPr lang="en-US"/>
          </a:p>
        </p:txBody>
      </p:sp>
      <p:sp>
        <p:nvSpPr>
          <p:cNvPr id="15" name="Rounded Rectangle 55">
            <a:extLst>
              <a:ext uri="{FF2B5EF4-FFF2-40B4-BE49-F238E27FC236}">
                <a16:creationId xmlns:a16="http://schemas.microsoft.com/office/drawing/2014/main" id="{38283E4E-9A06-564D-9B8C-0E0810575844}"/>
              </a:ext>
            </a:extLst>
          </p:cNvPr>
          <p:cNvSpPr/>
          <p:nvPr/>
        </p:nvSpPr>
        <p:spPr>
          <a:xfrm>
            <a:off x="4511547" y="1592349"/>
            <a:ext cx="3179064" cy="3331029"/>
          </a:xfrm>
          <a:prstGeom prst="roundRect">
            <a:avLst>
              <a:gd name="adj" fmla="val 8405"/>
            </a:avLst>
          </a:prstGeom>
          <a:blipFill>
            <a:blip r:embed="rId5"/>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4E17D5-C95B-07A1-A9A9-5A115F4B5DB2}"/>
              </a:ext>
            </a:extLst>
          </p:cNvPr>
          <p:cNvSpPr txBox="1"/>
          <p:nvPr/>
        </p:nvSpPr>
        <p:spPr>
          <a:xfrm>
            <a:off x="5120639"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Lato</a:t>
            </a:r>
            <a:endParaRPr lang="en-US"/>
          </a:p>
        </p:txBody>
      </p:sp>
      <p:sp>
        <p:nvSpPr>
          <p:cNvPr id="12" name="Rounded Rectangle 55">
            <a:extLst>
              <a:ext uri="{FF2B5EF4-FFF2-40B4-BE49-F238E27FC236}">
                <a16:creationId xmlns:a16="http://schemas.microsoft.com/office/drawing/2014/main" id="{F0A499EC-996D-FB14-18F4-3C343C44D5EF}"/>
              </a:ext>
            </a:extLst>
          </p:cNvPr>
          <p:cNvSpPr/>
          <p:nvPr/>
        </p:nvSpPr>
        <p:spPr>
          <a:xfrm>
            <a:off x="944804" y="1516442"/>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55">
            <a:extLst>
              <a:ext uri="{FF2B5EF4-FFF2-40B4-BE49-F238E27FC236}">
                <a16:creationId xmlns:a16="http://schemas.microsoft.com/office/drawing/2014/main" id="{0C662068-4162-572A-555B-1295BD6C54A9}"/>
              </a:ext>
            </a:extLst>
          </p:cNvPr>
          <p:cNvSpPr/>
          <p:nvPr/>
        </p:nvSpPr>
        <p:spPr>
          <a:xfrm>
            <a:off x="4424456"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55">
            <a:extLst>
              <a:ext uri="{FF2B5EF4-FFF2-40B4-BE49-F238E27FC236}">
                <a16:creationId xmlns:a16="http://schemas.microsoft.com/office/drawing/2014/main" id="{DC45D9FD-7DE5-B32C-4339-5E722257FE32}"/>
              </a:ext>
            </a:extLst>
          </p:cNvPr>
          <p:cNvSpPr/>
          <p:nvPr/>
        </p:nvSpPr>
        <p:spPr>
          <a:xfrm>
            <a:off x="7912919"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4126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C2413C-43E1-B53D-3064-B8721B5FCA02}"/>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2" name="TextBox 11">
            <a:extLst>
              <a:ext uri="{FF2B5EF4-FFF2-40B4-BE49-F238E27FC236}">
                <a16:creationId xmlns:a16="http://schemas.microsoft.com/office/drawing/2014/main" id="{E37992EE-C4D1-1E92-B2D4-22FFA4EA788A}"/>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COLOUR PALETTE</a:t>
            </a:r>
            <a:endParaRPr lang="en-US"/>
          </a:p>
        </p:txBody>
      </p:sp>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5F8DA191-9A7C-6F11-E5EF-A96F3C10942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SITE MAP : </a:t>
            </a:r>
            <a:r>
              <a:rPr lang="en-NZ" sz="120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LOGOUT </a:t>
              </a:r>
            </a:p>
            <a:p>
              <a:pPr algn="ctr"/>
              <a:r>
                <a:rPr lang="en-US" sz="90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10"/>
              <a:stretch>
                <a:fillRect/>
              </a:stretch>
            </p:blipFill>
            <p:spPr>
              <a:xfrm>
                <a:off x="7892768" y="4824556"/>
                <a:ext cx="525803"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2"/>
              <a:stretch>
                <a:fillRect/>
              </a:stretch>
            </p:blipFill>
            <p:spPr>
              <a:xfrm>
                <a:off x="3189998" y="287960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4"/>
              <a:stretch>
                <a:fillRect/>
              </a:stretch>
            </p:blipFill>
            <p:spPr>
              <a:xfrm>
                <a:off x="2518682" y="4604730"/>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6"/>
              <a:stretch>
                <a:fillRect/>
              </a:stretch>
            </p:blipFill>
            <p:spPr>
              <a:xfrm>
                <a:off x="2407951" y="461415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8"/>
              <a:stretch>
                <a:fillRect/>
              </a:stretch>
            </p:blipFill>
            <p:spPr>
              <a:xfrm>
                <a:off x="8808007" y="4543982"/>
                <a:ext cx="153073" cy="3094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20"/>
              <a:stretch>
                <a:fillRect/>
              </a:stretch>
            </p:blipFill>
            <p:spPr>
              <a:xfrm>
                <a:off x="9646945" y="4393599"/>
                <a:ext cx="24748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2"/>
              <a:stretch>
                <a:fillRect/>
              </a:stretch>
            </p:blipFill>
            <p:spPr>
              <a:xfrm>
                <a:off x="9917327" y="4556186"/>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4"/>
              <a:stretch>
                <a:fillRect/>
              </a:stretch>
            </p:blipFill>
            <p:spPr>
              <a:xfrm>
                <a:off x="10137647" y="456406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6"/>
              <a:stretch>
                <a:fillRect/>
              </a:stretch>
            </p:blipFill>
            <p:spPr>
              <a:xfrm>
                <a:off x="10379110" y="428330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8"/>
              <a:stretch>
                <a:fillRect/>
              </a:stretch>
            </p:blipFill>
            <p:spPr>
              <a:xfrm>
                <a:off x="10379421" y="4601596"/>
                <a:ext cx="111855" cy="1082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30"/>
              <a:stretch>
                <a:fillRect/>
              </a:stretch>
            </p:blipFill>
            <p:spPr>
              <a:xfrm>
                <a:off x="10419622" y="4664409"/>
                <a:ext cx="77847"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2"/>
              <a:stretch>
                <a:fillRect/>
              </a:stretch>
            </p:blipFill>
            <p:spPr>
              <a:xfrm>
                <a:off x="10509177"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4"/>
              <a:stretch>
                <a:fillRect/>
              </a:stretch>
            </p:blipFill>
            <p:spPr>
              <a:xfrm>
                <a:off x="10608749" y="4584095"/>
                <a:ext cx="148688" cy="157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6"/>
              <a:stretch>
                <a:fillRect/>
              </a:stretch>
            </p:blipFill>
            <p:spPr>
              <a:xfrm>
                <a:off x="10799423" y="4594114"/>
                <a:ext cx="247597" cy="548699"/>
              </a:xfrm>
              <a:prstGeom prst="rect">
                <a:avLst/>
              </a:prstGeom>
            </p:spPr>
          </p:pic>
        </mc:Fallback>
      </mc:AlternateContent>
      <p:sp>
        <p:nvSpPr>
          <p:cNvPr id="3" name="Rectangle: Rounded Corners 3">
            <a:extLst>
              <a:ext uri="{FF2B5EF4-FFF2-40B4-BE49-F238E27FC236}">
                <a16:creationId xmlns:a16="http://schemas.microsoft.com/office/drawing/2014/main" id="{E348FE18-BD78-01E5-37C9-DC8F739980C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2119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Rounded Rectangle 55">
            <a:extLst>
              <a:ext uri="{FF2B5EF4-FFF2-40B4-BE49-F238E27FC236}">
                <a16:creationId xmlns:a16="http://schemas.microsoft.com/office/drawing/2014/main" id="{684F4EF5-9A6A-7ED7-8E07-C436302C87AB}"/>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DATABASE : </a:t>
            </a:r>
            <a:r>
              <a:rPr lang="en-NZ" sz="120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3"/>
          <a:stretch>
            <a:fillRect/>
          </a:stretch>
        </p:blipFill>
        <p:spPr>
          <a:xfrm>
            <a:off x="1787961" y="1771135"/>
            <a:ext cx="8613273" cy="42317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52"/>
                <a:ext cx="457150" cy="26327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598"/>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316" y="4782457"/>
                <a:ext cx="2879841"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42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1901" y="5586781"/>
                <a:ext cx="192818" cy="1789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127" y="5606833"/>
                <a:ext cx="184057" cy="17642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3915"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923" y="5574102"/>
                <a:ext cx="111843"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3898" y="5647001"/>
                <a:ext cx="85536"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528" y="5636903"/>
                <a:ext cx="17743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042" y="5656909"/>
                <a:ext cx="267292" cy="377332"/>
              </a:xfrm>
              <a:prstGeom prst="rect">
                <a:avLst/>
              </a:prstGeom>
            </p:spPr>
          </p:pic>
        </mc:Fallback>
      </mc:AlternateContent>
      <p:sp>
        <p:nvSpPr>
          <p:cNvPr id="2" name="Rectangle: Rounded Corners 3">
            <a:extLst>
              <a:ext uri="{FF2B5EF4-FFF2-40B4-BE49-F238E27FC236}">
                <a16:creationId xmlns:a16="http://schemas.microsoft.com/office/drawing/2014/main" id="{15369EE2-BD70-CE4D-CA80-0292BBFDF40D}"/>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5219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pic>
        <p:nvPicPr>
          <p:cNvPr id="19" name="Picture 18" descr="A black background with white text&#10;&#10;Description automatically generated">
            <a:extLst>
              <a:ext uri="{FF2B5EF4-FFF2-40B4-BE49-F238E27FC236}">
                <a16:creationId xmlns:a16="http://schemas.microsoft.com/office/drawing/2014/main" id="{C28C0065-909F-7A02-AF72-83E2ADF6183F}"/>
              </a:ext>
            </a:extLst>
          </p:cNvPr>
          <p:cNvPicPr>
            <a:picLocks noChangeAspect="1"/>
          </p:cNvPicPr>
          <p:nvPr/>
        </p:nvPicPr>
        <p:blipFill>
          <a:blip r:embed="rId6"/>
          <a:stretch>
            <a:fillRect/>
          </a:stretch>
        </p:blipFill>
        <p:spPr>
          <a:xfrm>
            <a:off x="6831941" y="1373667"/>
            <a:ext cx="3847741" cy="2357888"/>
          </a:xfrm>
          <a:prstGeom prst="rect">
            <a:avLst/>
          </a:prstGeom>
        </p:spPr>
      </p:pic>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6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8766"/>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sp>
        <p:nvSpPr>
          <p:cNvPr id="2" name="Rounded Rectangle 55">
            <a:extLst>
              <a:ext uri="{FF2B5EF4-FFF2-40B4-BE49-F238E27FC236}">
                <a16:creationId xmlns:a16="http://schemas.microsoft.com/office/drawing/2014/main" id="{443E99AD-BF19-3B2D-0930-98B54586CE47}"/>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55">
            <a:extLst>
              <a:ext uri="{FF2B5EF4-FFF2-40B4-BE49-F238E27FC236}">
                <a16:creationId xmlns:a16="http://schemas.microsoft.com/office/drawing/2014/main" id="{709197E2-8A42-1DC3-285A-EC45B4AB6DC4}"/>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5">
            <a:extLst>
              <a:ext uri="{FF2B5EF4-FFF2-40B4-BE49-F238E27FC236}">
                <a16:creationId xmlns:a16="http://schemas.microsoft.com/office/drawing/2014/main" id="{F55FFA16-B244-2629-E60D-F9A2E184368D}"/>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F0035844-798A-F1B8-D2EE-4E88F575C7BF}"/>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B3067F-238B-DFD7-54C0-9B7753713EF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Tree>
    <p:extLst>
      <p:ext uri="{BB962C8B-B14F-4D97-AF65-F5344CB8AC3E}">
        <p14:creationId xmlns:p14="http://schemas.microsoft.com/office/powerpoint/2010/main" val="146248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665F9832-2ACF-2335-AD43-436F6D4EBAE3}"/>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USER INTERFACE</a:t>
            </a:r>
            <a:endParaRPr lang="en-US" sz="2400">
              <a:solidFill>
                <a:schemeClr val="bg1"/>
              </a:solidFill>
            </a:endParaRPr>
          </a:p>
        </p:txBody>
      </p:sp>
    </p:spTree>
    <p:extLst>
      <p:ext uri="{BB962C8B-B14F-4D97-AF65-F5344CB8AC3E}">
        <p14:creationId xmlns:p14="http://schemas.microsoft.com/office/powerpoint/2010/main" val="418150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7666978" y="1715532"/>
            <a:ext cx="3508513"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Colours look a bit too harsh or basic here, so it may not look as aesthetically pleasing to view, especially in dark mode.</a:t>
            </a:r>
          </a:p>
          <a:p>
            <a:pPr marL="0" indent="0" algn="just">
              <a:buNone/>
            </a:pPr>
            <a:r>
              <a:rPr lang="en-NZ" sz="1600">
                <a:latin typeface="Consolas"/>
                <a:cs typeface="Consolas" panose="020B0609020204030204" pitchFamily="49" charset="0"/>
              </a:rPr>
              <a:t>Previously stated, the logo's initial design, although aesthetically pleasing, looks a bit too small to view all details, especially on smaller screens (phone).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01 – HOME</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183950" y="0"/>
            <a:ext cx="5789491" cy="6858000"/>
          </a:xfrm>
          <a:prstGeom prst="rect">
            <a:avLst/>
          </a:prstGeom>
        </p:spPr>
      </p:pic>
      <p:sp>
        <p:nvSpPr>
          <p:cNvPr id="2" name="Title 1">
            <a:extLst>
              <a:ext uri="{FF2B5EF4-FFF2-40B4-BE49-F238E27FC236}">
                <a16:creationId xmlns:a16="http://schemas.microsoft.com/office/drawing/2014/main" id="{A31B3BB0-C384-3A14-7040-B98A7CDCD981}"/>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176583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6032863" y="1715532"/>
            <a:ext cx="5142628"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Newer colour palette because it seems like it blends in more and I like the pastel look. Hence a less harsh transition between colours.</a:t>
            </a:r>
            <a:endParaRPr lang="en-NZ" sz="1600">
              <a:latin typeface="Consolas" panose="020B0609020204030204" pitchFamily="49" charset="0"/>
              <a:cs typeface="Consolas" panose="020B0609020204030204" pitchFamily="49" charset="0"/>
            </a:endParaRPr>
          </a:p>
          <a:p>
            <a:pPr marL="0" indent="0" algn="just">
              <a:buNone/>
            </a:pPr>
            <a:r>
              <a:rPr lang="en-NZ" sz="1600">
                <a:latin typeface="Consolas"/>
                <a:cs typeface="Consolas" panose="020B0609020204030204" pitchFamily="49" charset="0"/>
              </a:rPr>
              <a:t>Dark mode is popular and sometimes favourable with the current generation. There also comes health benefits with reducing eye strain especially at night. Hence, I may need to create a toggle button for dark mode.</a:t>
            </a:r>
            <a:endParaRPr lang="en-NZ" sz="1600">
              <a:latin typeface="Consolas" panose="020B0609020204030204" pitchFamily="49" charset="0"/>
              <a:cs typeface="Consolas" panose="020B0609020204030204" pitchFamily="49" charset="0"/>
            </a:endParaRPr>
          </a:p>
          <a:p>
            <a:pPr marL="0" indent="0" algn="just">
              <a:buNone/>
            </a:pPr>
            <a:r>
              <a:rPr lang="en-NZ" sz="1600" b="1">
                <a:latin typeface="Consolas"/>
                <a:cs typeface="Consolas" panose="020B0609020204030204" pitchFamily="49" charset="0"/>
              </a:rPr>
              <a:t>[Layout is Subject to Change]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02 – HOME</a:t>
            </a:r>
          </a:p>
        </p:txBody>
      </p:sp>
      <p:pic>
        <p:nvPicPr>
          <p:cNvPr id="8" name="Picture 7" descr="A screenshot of a video game&#10;&#10;Description automatically generated">
            <a:extLst>
              <a:ext uri="{FF2B5EF4-FFF2-40B4-BE49-F238E27FC236}">
                <a16:creationId xmlns:a16="http://schemas.microsoft.com/office/drawing/2014/main" id="{32FCB73C-4820-1DF2-2726-17DCB625B739}"/>
              </a:ext>
            </a:extLst>
          </p:cNvPr>
          <p:cNvPicPr>
            <a:picLocks noChangeAspect="1"/>
          </p:cNvPicPr>
          <p:nvPr/>
        </p:nvPicPr>
        <p:blipFill>
          <a:blip r:embed="rId3"/>
          <a:stretch>
            <a:fillRect/>
          </a:stretch>
        </p:blipFill>
        <p:spPr>
          <a:xfrm>
            <a:off x="1183950" y="-34925"/>
            <a:ext cx="3928770" cy="6927850"/>
          </a:xfrm>
          <a:prstGeom prst="rect">
            <a:avLst/>
          </a:prstGeom>
        </p:spPr>
      </p:pic>
      <p:sp>
        <p:nvSpPr>
          <p:cNvPr id="2" name="Title 1">
            <a:extLst>
              <a:ext uri="{FF2B5EF4-FFF2-40B4-BE49-F238E27FC236}">
                <a16:creationId xmlns:a16="http://schemas.microsoft.com/office/drawing/2014/main" id="{9FE074A9-81A3-C71E-9C06-01B493F8254C}"/>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423202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PLANNING</a:t>
            </a:r>
            <a:endParaRPr lang="en-US" sz="4800">
              <a:solidFill>
                <a:schemeClr val="bg1"/>
              </a:solidFill>
            </a:endParaRPr>
          </a:p>
        </p:txBody>
      </p:sp>
    </p:spTree>
    <p:extLst>
      <p:ext uri="{BB962C8B-B14F-4D97-AF65-F5344CB8AC3E}">
        <p14:creationId xmlns:p14="http://schemas.microsoft.com/office/powerpoint/2010/main" val="49832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FINAL</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166EBC56-CE9C-36A8-C78C-DB2878B86219}"/>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8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6506" y="1715532"/>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3D coffee following cursor in the hero section, which also functions as a carousel.</a:t>
            </a:r>
          </a:p>
        </p:txBody>
      </p:sp>
      <p:sp>
        <p:nvSpPr>
          <p:cNvPr id="4" name="Title 1">
            <a:extLst>
              <a:ext uri="{FF2B5EF4-FFF2-40B4-BE49-F238E27FC236}">
                <a16:creationId xmlns:a16="http://schemas.microsoft.com/office/drawing/2014/main" id="{1D83DC89-29DD-43A9-E3F7-F4E819A316EB}"/>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9FB6154-F010-94CE-2ECC-2426FFC981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10" name="Rounded Rectangle 55">
            <a:extLst>
              <a:ext uri="{FF2B5EF4-FFF2-40B4-BE49-F238E27FC236}">
                <a16:creationId xmlns:a16="http://schemas.microsoft.com/office/drawing/2014/main" id="{FD2F701E-3C1F-601F-46BC-566341C8F91C}"/>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01</a:t>
            </a:r>
          </a:p>
          <a:p>
            <a:pPr marL="0" indent="0" algn="just">
              <a:buNone/>
            </a:pPr>
            <a:r>
              <a:rPr lang="en-NZ" sz="1600">
                <a:latin typeface="Consolas"/>
                <a:cs typeface="Consolas" panose="020B0609020204030204" pitchFamily="49" charset="0"/>
              </a:rPr>
              <a:t>Menu section</a:t>
            </a:r>
          </a:p>
          <a:p>
            <a:pPr marL="0" indent="0" algn="just">
              <a:buNone/>
            </a:pPr>
            <a:r>
              <a:rPr lang="en-NZ" sz="1600">
                <a:latin typeface="Consolas"/>
                <a:cs typeface="Consolas" panose="020B0609020204030204" pitchFamily="49" charset="0"/>
              </a:rPr>
              <a:t>Looks like a beach shore </a:t>
            </a:r>
            <a:r>
              <a:rPr lang="en-NZ" sz="1600" err="1">
                <a:latin typeface="Consolas"/>
                <a:cs typeface="Consolas" panose="020B0609020204030204" pitchFamily="49" charset="0"/>
              </a:rPr>
              <a:t>fr</a:t>
            </a:r>
            <a:r>
              <a:rPr lang="en-NZ" sz="1600">
                <a:latin typeface="Consolas"/>
                <a:cs typeface="Consolas" panose="020B0609020204030204" pitchFamily="49" charset="0"/>
              </a:rPr>
              <a:t> (school boat/water reference)</a:t>
            </a:r>
          </a:p>
          <a:p>
            <a:pPr marL="0" indent="0" algn="just">
              <a:buNone/>
            </a:pPr>
            <a:r>
              <a:rPr lang="en-NZ" sz="1600">
                <a:latin typeface="Consolas"/>
                <a:cs typeface="Consolas" panose="020B0609020204030204" pitchFamily="49" charset="0"/>
              </a:rPr>
              <a:t>Improve description of selected drink</a:t>
            </a:r>
          </a:p>
          <a:p>
            <a:pPr marL="0" indent="0" algn="just">
              <a:buNone/>
            </a:pPr>
            <a:r>
              <a:rPr lang="en-NZ" sz="1600">
                <a:latin typeface="Consolas"/>
                <a:cs typeface="Consolas" panose="020B0609020204030204" pitchFamily="49" charset="0"/>
              </a:rPr>
              <a:t>Too much blank space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a:t>
            </a:r>
          </a:p>
          <a:p>
            <a:pPr marL="0" indent="0" algn="just">
              <a:buNone/>
            </a:pPr>
            <a:r>
              <a:rPr lang="en-NZ" sz="1600">
                <a:latin typeface="Consolas"/>
                <a:cs typeface="Consolas" panose="020B0609020204030204" pitchFamily="49" charset="0"/>
              </a:rPr>
              <a:t>Probably a better design as a carousel and with a good balance between images and text. </a:t>
            </a:r>
          </a:p>
          <a:p>
            <a:pPr marL="0" indent="0" algn="just">
              <a:buNone/>
            </a:pPr>
            <a:r>
              <a:rPr lang="en-NZ" sz="1600">
                <a:latin typeface="Consolas"/>
                <a:cs typeface="Consolas" panose="020B0609020204030204" pitchFamily="49" charset="0"/>
              </a:rPr>
              <a:t>I may have to fade in and out the text as each image card rotates like a carousel [HuluCat Reference]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4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02.1</a:t>
            </a:r>
          </a:p>
          <a:p>
            <a:pPr marL="0" indent="0" algn="just">
              <a:buNone/>
            </a:pPr>
            <a:r>
              <a:rPr lang="en-NZ" sz="1600">
                <a:latin typeface="Consolas"/>
                <a:cs typeface="Consolas" panose="020B0609020204030204" pitchFamily="49" charset="0"/>
              </a:rPr>
              <a:t>Making other cards lower and less opacity to put emphasis on the selected card.</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News Section [Could be a gallery section instead]</a:t>
            </a:r>
          </a:p>
          <a:p>
            <a:pPr marL="0" indent="0" algn="just">
              <a:buNone/>
            </a:pPr>
            <a:r>
              <a:rPr lang="en-NZ" sz="1600">
                <a:latin typeface="Consolas"/>
                <a:cs typeface="Consolas" panose="020B0609020204030204" pitchFamily="49" charset="0"/>
              </a:rPr>
              <a:t>I like the tiles look per news article</a:t>
            </a:r>
          </a:p>
          <a:p>
            <a:pPr marL="0" indent="0" algn="just">
              <a:buNone/>
            </a:pPr>
            <a:r>
              <a:rPr lang="en-NZ" sz="1600">
                <a:latin typeface="Consolas"/>
                <a:cs typeface="Consolas" panose="020B0609020204030204" pitchFamily="49" charset="0"/>
              </a:rPr>
              <a:t>Background could be improved</a:t>
            </a:r>
          </a:p>
          <a:p>
            <a:pPr marL="0" indent="0" algn="just">
              <a:buNone/>
            </a:pPr>
            <a:r>
              <a:rPr lang="en-NZ" sz="1600" b="1">
                <a:latin typeface="Consolas"/>
                <a:cs typeface="Consolas" panose="020B0609020204030204" pitchFamily="49" charset="0"/>
              </a:rPr>
              <a:t>[Subject to Change]</a:t>
            </a:r>
          </a:p>
          <a:p>
            <a:pPr marL="0" indent="0" algn="just">
              <a:buNone/>
            </a:pPr>
            <a:r>
              <a:rPr lang="en-NZ" sz="1600">
                <a:latin typeface="Consolas"/>
                <a:cs typeface="Consolas" panose="020B0609020204030204" pitchFamily="49" charset="0"/>
              </a:rPr>
              <a:t>Footer nice and simple</a:t>
            </a: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C1EA7440-02AF-6635-C4E1-1A2E0DCAA6F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7" name="Rounded Rectangle 55">
            <a:extLst>
              <a:ext uri="{FF2B5EF4-FFF2-40B4-BE49-F238E27FC236}">
                <a16:creationId xmlns:a16="http://schemas.microsoft.com/office/drawing/2014/main" id="{7D8B5A39-03C5-A859-12A1-518B199BDCE1}"/>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07CE85AF-3354-D438-A3A7-27AAD8B2710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REGISTER</a:t>
            </a:r>
          </a:p>
        </p:txBody>
      </p:sp>
      <p:sp>
        <p:nvSpPr>
          <p:cNvPr id="5" name="Rectangle: Rounded Corners 4">
            <a:extLst>
              <a:ext uri="{FF2B5EF4-FFF2-40B4-BE49-F238E27FC236}">
                <a16:creationId xmlns:a16="http://schemas.microsoft.com/office/drawing/2014/main" id="{89195DA1-DCBF-70C5-68AB-F200204CE44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7769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9436D0D3-B4A3-7A33-C35F-8EFB48CF8CD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LOGIN</a:t>
            </a:r>
          </a:p>
        </p:txBody>
      </p:sp>
      <p:sp>
        <p:nvSpPr>
          <p:cNvPr id="5" name="Rectangle: Rounded Corners 4">
            <a:extLst>
              <a:ext uri="{FF2B5EF4-FFF2-40B4-BE49-F238E27FC236}">
                <a16:creationId xmlns:a16="http://schemas.microsoft.com/office/drawing/2014/main" id="{9B542026-DDAA-7BE9-8D61-046F9ECE831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88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6996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cs typeface="Consolas" panose="020B0609020204030204" pitchFamily="49" charset="0"/>
              </a:rPr>
              <a:t>DESIGN 01</a:t>
            </a:r>
          </a:p>
          <a:p>
            <a:pPr marL="0" indent="0" algn="just">
              <a:buNone/>
            </a:pPr>
            <a:r>
              <a:rPr lang="en-NZ" sz="1600">
                <a:latin typeface="Consolas" panose="020B0609020204030204" pitchFamily="49" charset="0"/>
                <a:cs typeface="Consolas" panose="020B0609020204030204" pitchFamily="49" charset="0"/>
              </a:rPr>
              <a:t>Could also be used as a gallery instead of news articles (or both).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5" name="Title 1">
            <a:extLst>
              <a:ext uri="{FF2B5EF4-FFF2-40B4-BE49-F238E27FC236}">
                <a16:creationId xmlns:a16="http://schemas.microsoft.com/office/drawing/2014/main" id="{F2661067-157C-4B16-07FC-14531B50A6ED}"/>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More compact approach.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5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B2F7F754-56BA-32FB-CD76-B27C0D2CC073}"/>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6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7" name="Rounded Rectangle 55">
            <a:extLst>
              <a:ext uri="{FF2B5EF4-FFF2-40B4-BE49-F238E27FC236}">
                <a16:creationId xmlns:a16="http://schemas.microsoft.com/office/drawing/2014/main" id="{C856CCDA-B26E-E508-4C5A-9ADDD2B7894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29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10C3E2E0-87CD-A069-DEDF-5DE8CB3BF79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476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35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02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Maybe keeping “help us improve!” lowercase comes as a friendlier approach compared to “HELP US IMPROVE!”, which sounds aggravating</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lnSpcReduction="10000"/>
          </a:bodyPr>
          <a:lstStyle/>
          <a:p>
            <a:pPr marL="0" indent="0" algn="just">
              <a:buNone/>
            </a:pPr>
            <a:r>
              <a:rPr lang="en-NZ" sz="1600">
                <a:latin typeface="Consolas" panose="020B0609020204030204" pitchFamily="49" charset="0"/>
                <a:cs typeface="Consolas" panose="020B0609020204030204" pitchFamily="49" charset="0"/>
              </a:rPr>
              <a:t>Could possible add a change to contact email</a:t>
            </a:r>
          </a:p>
          <a:p>
            <a:pPr marL="0" indent="0" algn="just">
              <a:buNone/>
            </a:pPr>
            <a:r>
              <a:rPr lang="en-NZ" sz="1600">
                <a:latin typeface="Consolas" panose="020B0609020204030204" pitchFamily="49" charset="0"/>
                <a:cs typeface="Consolas" panose="020B0609020204030204" pitchFamily="49" charset="0"/>
              </a:rPr>
              <a:t>FAQ Section</a:t>
            </a:r>
          </a:p>
          <a:p>
            <a:pPr marL="0" indent="0" algn="just">
              <a:buNone/>
            </a:pPr>
            <a:r>
              <a:rPr lang="en-NZ" sz="1600">
                <a:latin typeface="Consolas" panose="020B0609020204030204" pitchFamily="49" charset="0"/>
                <a:cs typeface="Consolas" panose="020B0609020204030204" pitchFamily="49" charset="0"/>
              </a:rPr>
              <a:t>- Ask on the website</a:t>
            </a:r>
          </a:p>
          <a:p>
            <a:pPr marL="0" indent="0" algn="just">
              <a:buNone/>
            </a:pPr>
            <a:r>
              <a:rPr lang="en-NZ" sz="1600" b="1">
                <a:latin typeface="Consolas" panose="020B0609020204030204" pitchFamily="49" charset="0"/>
                <a:ea typeface="+mn-lt"/>
                <a:cs typeface="Consolas" panose="020B0609020204030204" pitchFamily="49" charset="0"/>
              </a:rPr>
              <a:t>[Subject to Change]</a:t>
            </a:r>
          </a:p>
          <a:p>
            <a:pPr algn="just">
              <a:buFontTx/>
              <a:buChar char="-"/>
            </a:pPr>
            <a:r>
              <a:rPr lang="en-NZ" sz="1600" b="1">
                <a:latin typeface="Consolas" panose="020B0609020204030204" pitchFamily="49" charset="0"/>
                <a:ea typeface="+mn-lt"/>
                <a:cs typeface="Consolas" panose="020B0609020204030204" pitchFamily="49" charset="0"/>
              </a:rPr>
              <a:t>On this note, I will have to ask my client if there is anything to be answered.</a:t>
            </a:r>
          </a:p>
          <a:p>
            <a:pPr algn="just">
              <a:buFontTx/>
              <a:buChar char="-"/>
            </a:pPr>
            <a:r>
              <a:rPr lang="en-NZ" sz="1600" b="1">
                <a:latin typeface="Consolas" panose="020B0609020204030204" pitchFamily="49" charset="0"/>
                <a:ea typeface="+mn-lt"/>
                <a:cs typeface="Consolas" panose="020B0609020204030204" pitchFamily="49" charset="0"/>
              </a:rPr>
              <a:t>FAQ may only appear when sufficient questions have been answered regarding the cafeteria.</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ACCOUNT</a:t>
            </a:r>
          </a:p>
        </p:txBody>
      </p:sp>
      <p:sp>
        <p:nvSpPr>
          <p:cNvPr id="5" name="Rounded Rectangle 55">
            <a:extLst>
              <a:ext uri="{FF2B5EF4-FFF2-40B4-BE49-F238E27FC236}">
                <a16:creationId xmlns:a16="http://schemas.microsoft.com/office/drawing/2014/main" id="{53D882CD-5226-A58C-241D-E12937A0AD8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06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700353" cy="4593828"/>
          </a:xfrm>
        </p:spPr>
        <p:txBody>
          <a:bodyPr vert="horz" lIns="91440" tIns="45720" rIns="91440" bIns="45720" rtlCol="0" anchor="t">
            <a:normAutofit/>
          </a:bodyPr>
          <a:lstStyle/>
          <a:p>
            <a:pPr marL="0" indent="0" algn="just">
              <a:buNone/>
            </a:pPr>
            <a:r>
              <a:rPr lang="en-NZ" sz="1600">
                <a:latin typeface="Consolas" panose="020B0609020204030204" pitchFamily="49" charset="0"/>
                <a:ea typeface="+mn-lt"/>
                <a:cs typeface="Consolas" panose="020B0609020204030204" pitchFamily="49" charset="0"/>
              </a:rPr>
              <a:t>I could go in depth in designing the template interface for the news article, though it may be unnecessary to do so with each drink on the menu.</a:t>
            </a:r>
            <a:endParaRPr lang="en-NZ" sz="160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DISCUSSION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THOUGHTS</a:t>
            </a:r>
          </a:p>
        </p:txBody>
      </p:sp>
      <p:sp>
        <p:nvSpPr>
          <p:cNvPr id="2" name="Rounded Rectangle 55">
            <a:extLst>
              <a:ext uri="{FF2B5EF4-FFF2-40B4-BE49-F238E27FC236}">
                <a16:creationId xmlns:a16="http://schemas.microsoft.com/office/drawing/2014/main" id="{9DC31223-2719-B43C-6513-4CC88E2EB65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8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8FD6A85-FDBD-1DD8-66A9-EBE62B6FADDE}"/>
              </a:ext>
            </a:extLst>
          </p:cNvPr>
          <p:cNvSpPr/>
          <p:nvPr/>
        </p:nvSpPr>
        <p:spPr>
          <a:xfrm>
            <a:off x="2090057" y="462775"/>
            <a:ext cx="4893547" cy="5932449"/>
          </a:xfrm>
          <a:prstGeom prst="roundRect">
            <a:avLst>
              <a:gd name="adj" fmla="val 689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344247" y="627881"/>
            <a:ext cx="4385166" cy="5524702"/>
          </a:xfrm>
        </p:spPr>
        <p:txBody>
          <a:bodyPr vert="horz" lIns="0" tIns="45720" rIns="0" bIns="45720" rtlCol="0" anchor="t">
            <a:noAutofit/>
          </a:bodyPr>
          <a:lstStyle/>
          <a:p>
            <a:pPr marL="0" indent="0" algn="just">
              <a:buNone/>
            </a:pPr>
            <a:r>
              <a:rPr lang="en-NZ" sz="1200">
                <a:latin typeface="Consolas"/>
                <a:ea typeface="+mn-lt"/>
                <a:cs typeface="+mn-lt"/>
              </a:rPr>
              <a:t>To manage my digital outcome, I use a Kanban board system in segments, specifically on Notion, to make this project digestible. On the left are a few examples of my Kanban boards for each sub-component that makes the whole website. This helps me define checkpoints and requirements to effectively and efficiently complete my digital outcome.</a:t>
            </a:r>
          </a:p>
          <a:p>
            <a:pPr marL="0" indent="0" algn="just">
              <a:buNone/>
            </a:pPr>
            <a:r>
              <a:rPr lang="en-NZ" sz="1200">
                <a:latin typeface="Consolas"/>
                <a:ea typeface="+mn-lt"/>
                <a:cs typeface="+mn-lt"/>
              </a:rPr>
              <a:t>To measure my progress, I must establish the requirements and checkpoints. As a placeholder for my database and other information, I will then create the bare-bones front end using HTML, CSS, and JS. Then, using Python and SQL, I can create databases. Through thorough testing, I can validate the functionality of every feature and use user feedback to tailor it to their needs. Here I can release the final digital outcome to the Cafeteria department, which the program should be future-proof and is able to be improved on or add additional features.</a:t>
            </a:r>
          </a:p>
          <a:p>
            <a:pPr marL="0" indent="0" algn="just">
              <a:buNone/>
            </a:pPr>
            <a:r>
              <a:rPr lang="en-NZ" sz="1200">
                <a:latin typeface="Consolas"/>
                <a:ea typeface="+mn-lt"/>
                <a:cs typeface="+mn-lt"/>
              </a:rPr>
              <a:t>This approach ensures that the project stays on track and meets the needs of my users as I continue to provide updates to them. I will also use GitHub to publish my work, allowing me to revert to a safe checkpoint if needed.</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2" name="Title 1">
            <a:extLst>
              <a:ext uri="{FF2B5EF4-FFF2-40B4-BE49-F238E27FC236}">
                <a16:creationId xmlns:a16="http://schemas.microsoft.com/office/drawing/2014/main" id="{CF19FBA8-AFDA-D5B5-6A36-AB608AD3186B}"/>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7936E818-917C-9EF5-AE6C-AB1B8B292C62}"/>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ADMIN INTERFACE</a:t>
            </a:r>
            <a:endParaRPr lang="en-US" sz="2400">
              <a:solidFill>
                <a:schemeClr val="bg1"/>
              </a:solidFill>
            </a:endParaRPr>
          </a:p>
        </p:txBody>
      </p:sp>
    </p:spTree>
    <p:extLst>
      <p:ext uri="{BB962C8B-B14F-4D97-AF65-F5344CB8AC3E}">
        <p14:creationId xmlns:p14="http://schemas.microsoft.com/office/powerpoint/2010/main" val="9085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551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a:t>
            </a:r>
          </a:p>
          <a:p>
            <a:pPr algn="r"/>
            <a:r>
              <a:rPr lang="en-NZ" sz="1200" b="0" dirty="0">
                <a:latin typeface="Consolas"/>
                <a:cs typeface="Consolas" panose="020B0609020204030204" pitchFamily="49" charset="0"/>
              </a:rPr>
              <a:t>WEBPAGES : </a:t>
            </a:r>
            <a:r>
              <a:rPr lang="en-NZ" sz="1200" dirty="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538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DEVELOPMENT :  TESTING</a:t>
            </a:r>
            <a:endParaRPr lang="en-US" sz="4800">
              <a:solidFill>
                <a:schemeClr val="bg1"/>
              </a:solidFill>
            </a:endParaRPr>
          </a:p>
        </p:txBody>
      </p:sp>
    </p:spTree>
    <p:extLst>
      <p:ext uri="{BB962C8B-B14F-4D97-AF65-F5344CB8AC3E}">
        <p14:creationId xmlns:p14="http://schemas.microsoft.com/office/powerpoint/2010/main" val="1788482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How are you going test your program</a:t>
            </a:r>
          </a:p>
          <a:p>
            <a:pPr lvl="0"/>
            <a:r>
              <a:rPr lang="en-NZ" sz="1600">
                <a:latin typeface="Consolas" panose="020B0609020204030204" pitchFamily="49" charset="0"/>
                <a:cs typeface="Consolas" panose="020B0609020204030204" pitchFamily="49" charset="0"/>
              </a:rPr>
              <a:t>to ensure it functions correctly</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That the python code is PEP8 compliant</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for validation and error correction</a:t>
            </a:r>
          </a:p>
          <a:p>
            <a:pPr lvl="0"/>
            <a:r>
              <a:rPr lang="en-NZ" sz="1600">
                <a:latin typeface="Consolas" panose="020B0609020204030204" pitchFamily="49" charset="0"/>
                <a:cs typeface="Consolas" panose="020B0609020204030204" pitchFamily="49" charset="0"/>
              </a:rPr>
              <a:t>Is well structured </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Is flexible and robust</a:t>
            </a:r>
          </a:p>
          <a:p>
            <a:pPr lvl="0"/>
            <a:r>
              <a:rPr lang="en-US" sz="1600">
                <a:latin typeface="Consolas" panose="020B0609020204030204" pitchFamily="49" charset="0"/>
                <a:cs typeface="Consolas" panose="020B0609020204030204" pitchFamily="49" charset="0"/>
              </a:rPr>
              <a:t>Comprehensively</a:t>
            </a:r>
            <a:r>
              <a:rPr lang="en-NZ" sz="1600">
                <a:latin typeface="Consolas" panose="020B0609020204030204" pitchFamily="49" charset="0"/>
                <a:cs typeface="Consolas" panose="020B0609020204030204" pitchFamily="49" charset="0"/>
              </a:rPr>
              <a:t> tested and debugged</a:t>
            </a:r>
          </a:p>
          <a:p>
            <a:pPr marL="0" indent="0">
              <a:buNone/>
            </a:pPr>
            <a:endParaRPr lang="en-NZ"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326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3" cy="4593828"/>
          </a:xfrm>
        </p:spPr>
        <p:txBody>
          <a:bodyPr>
            <a:normAutofit/>
          </a:bodyPr>
          <a:lstStyle/>
          <a:p>
            <a:pPr marL="0" indent="0">
              <a:buNone/>
            </a:pPr>
            <a:r>
              <a:rPr lang="en-NZ" sz="1600" dirty="0">
                <a:latin typeface="Consolas" panose="020B0609020204030204" pitchFamily="49" charset="0"/>
                <a:cs typeface="Consolas" panose="020B0609020204030204" pitchFamily="49" charset="0"/>
              </a:rPr>
              <a:t>Show how you have used iterative improvement throughout the design, development and testing process to produce a high-quality outcome. (through providing screenshots/a screencast) </a:t>
            </a:r>
          </a:p>
          <a:p>
            <a:pPr marL="0" indent="0">
              <a:buNone/>
            </a:pPr>
            <a:endParaRPr lang="en-NZ" sz="1600" dirty="0">
              <a:latin typeface="Consolas" panose="020B0609020204030204" pitchFamily="49" charset="0"/>
              <a:cs typeface="Consolas" panose="020B0609020204030204" pitchFamily="49" charset="0"/>
            </a:endParaRPr>
          </a:p>
          <a:p>
            <a:pPr marL="0" indent="0">
              <a:buNone/>
            </a:pPr>
            <a:endParaRPr lang="en-NZ"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6289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Pasted template code from practice assessment website.</a:t>
            </a:r>
          </a:p>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Added favicon + title.</a:t>
            </a:r>
          </a:p>
          <a:p>
            <a:pPr algn="just">
              <a:buFontTx/>
              <a:buChar char="-"/>
            </a:pPr>
            <a:endParaRPr lang="en-NZ" sz="1600" dirty="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pic>
        <p:nvPicPr>
          <p:cNvPr id="6" name="Picture 5">
            <a:extLst>
              <a:ext uri="{FF2B5EF4-FFF2-40B4-BE49-F238E27FC236}">
                <a16:creationId xmlns:a16="http://schemas.microsoft.com/office/drawing/2014/main" id="{51955CE2-E0D1-93ED-F664-C8BA579FA3F0}"/>
              </a:ext>
            </a:extLst>
          </p:cNvPr>
          <p:cNvPicPr>
            <a:picLocks noChangeAspect="1"/>
          </p:cNvPicPr>
          <p:nvPr/>
        </p:nvPicPr>
        <p:blipFill>
          <a:blip r:embed="rId2"/>
          <a:stretch>
            <a:fillRect/>
          </a:stretch>
        </p:blipFill>
        <p:spPr>
          <a:xfrm>
            <a:off x="5183429" y="1823226"/>
            <a:ext cx="5992061" cy="2944375"/>
          </a:xfrm>
          <a:prstGeom prst="rect">
            <a:avLst/>
          </a:prstGeom>
        </p:spPr>
      </p:pic>
      <p:pic>
        <p:nvPicPr>
          <p:cNvPr id="9" name="Picture 8">
            <a:extLst>
              <a:ext uri="{FF2B5EF4-FFF2-40B4-BE49-F238E27FC236}">
                <a16:creationId xmlns:a16="http://schemas.microsoft.com/office/drawing/2014/main" id="{C0EC0F67-E8FD-F35E-7574-F8539DE2D03E}"/>
              </a:ext>
            </a:extLst>
          </p:cNvPr>
          <p:cNvPicPr>
            <a:picLocks noChangeAspect="1"/>
          </p:cNvPicPr>
          <p:nvPr/>
        </p:nvPicPr>
        <p:blipFill>
          <a:blip r:embed="rId3"/>
          <a:stretch>
            <a:fillRect/>
          </a:stretch>
        </p:blipFill>
        <p:spPr>
          <a:xfrm>
            <a:off x="5183428" y="4909928"/>
            <a:ext cx="5992061" cy="856009"/>
          </a:xfrm>
          <a:prstGeom prst="rect">
            <a:avLst/>
          </a:prstGeom>
        </p:spPr>
      </p:pic>
    </p:spTree>
    <p:extLst>
      <p:ext uri="{BB962C8B-B14F-4D97-AF65-F5344CB8AC3E}">
        <p14:creationId xmlns:p14="http://schemas.microsoft.com/office/powerpoint/2010/main" val="2727281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Here I have the default Bootstrap navbar with its own style. I found that my own images and CSS stylesheet do not work as usual when dealing with these local servers.</a:t>
            </a:r>
          </a:p>
          <a:p>
            <a:pPr marL="0" indent="0" algn="just">
              <a:buNone/>
            </a:pPr>
            <a:r>
              <a:rPr lang="en-NZ" sz="1600" dirty="0">
                <a:latin typeface="Consolas" panose="020B0609020204030204" pitchFamily="49" charset="0"/>
                <a:cs typeface="Consolas" panose="020B0609020204030204" pitchFamily="49" charset="0"/>
              </a:rPr>
              <a:t>I found that by putting all these folders in a /static folder, my images and stylesheet changes can be viewed to overwrite Bootstrap’s.</a:t>
            </a:r>
          </a:p>
          <a:p>
            <a:pPr marL="0" indent="0" algn="just">
              <a:buNone/>
            </a:pPr>
            <a:r>
              <a:rPr lang="en-NZ" sz="1600" b="1" dirty="0">
                <a:latin typeface="Consolas" panose="020B0609020204030204" pitchFamily="49" charset="0"/>
                <a:cs typeface="Consolas" panose="020B0609020204030204" pitchFamily="49" charset="0"/>
              </a:rPr>
              <a:t>For now, I will not be making this navbar sticky as I have another idea in mind.</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endParaRPr lang="en-NZ" sz="16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B40CF5B1-5C7C-2717-18A1-25537C771C12}"/>
              </a:ext>
            </a:extLst>
          </p:cNvPr>
          <p:cNvPicPr>
            <a:picLocks noChangeAspect="1"/>
          </p:cNvPicPr>
          <p:nvPr/>
        </p:nvPicPr>
        <p:blipFill>
          <a:blip r:embed="rId2"/>
          <a:stretch>
            <a:fillRect/>
          </a:stretch>
        </p:blipFill>
        <p:spPr>
          <a:xfrm>
            <a:off x="5183430" y="3605525"/>
            <a:ext cx="5992061" cy="1925700"/>
          </a:xfrm>
          <a:prstGeom prst="rect">
            <a:avLst/>
          </a:prstGeom>
        </p:spPr>
      </p:pic>
      <p:pic>
        <p:nvPicPr>
          <p:cNvPr id="12" name="Picture 11">
            <a:extLst>
              <a:ext uri="{FF2B5EF4-FFF2-40B4-BE49-F238E27FC236}">
                <a16:creationId xmlns:a16="http://schemas.microsoft.com/office/drawing/2014/main" id="{52DD67DF-191A-C96C-9C94-80A42A4D1E8E}"/>
              </a:ext>
            </a:extLst>
          </p:cNvPr>
          <p:cNvPicPr>
            <a:picLocks noChangeAspect="1"/>
          </p:cNvPicPr>
          <p:nvPr/>
        </p:nvPicPr>
        <p:blipFill>
          <a:blip r:embed="rId3"/>
          <a:stretch>
            <a:fillRect/>
          </a:stretch>
        </p:blipFill>
        <p:spPr>
          <a:xfrm>
            <a:off x="5183431" y="1823227"/>
            <a:ext cx="5992061" cy="1060207"/>
          </a:xfrm>
          <a:prstGeom prst="rect">
            <a:avLst/>
          </a:prstGeom>
        </p:spPr>
      </p:pic>
      <p:pic>
        <p:nvPicPr>
          <p:cNvPr id="14" name="Picture 13">
            <a:extLst>
              <a:ext uri="{FF2B5EF4-FFF2-40B4-BE49-F238E27FC236}">
                <a16:creationId xmlns:a16="http://schemas.microsoft.com/office/drawing/2014/main" id="{FEBEF1A8-580F-14EB-CEA8-49A4C53D759D}"/>
              </a:ext>
            </a:extLst>
          </p:cNvPr>
          <p:cNvPicPr>
            <a:picLocks noChangeAspect="1"/>
          </p:cNvPicPr>
          <p:nvPr/>
        </p:nvPicPr>
        <p:blipFill>
          <a:blip r:embed="rId4"/>
          <a:stretch>
            <a:fillRect/>
          </a:stretch>
        </p:blipFill>
        <p:spPr>
          <a:xfrm>
            <a:off x="5183431" y="2883434"/>
            <a:ext cx="5992061" cy="507165"/>
          </a:xfrm>
          <a:prstGeom prst="rect">
            <a:avLst/>
          </a:prstGeom>
        </p:spPr>
      </p:pic>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5"/>
          <a:stretch>
            <a:fillRect/>
          </a:stretch>
        </p:blipFill>
        <p:spPr>
          <a:xfrm>
            <a:off x="5183430" y="5531225"/>
            <a:ext cx="5992061" cy="546389"/>
          </a:xfrm>
          <a:prstGeom prst="rect">
            <a:avLst/>
          </a:prstGeom>
        </p:spPr>
      </p:pic>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10638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This is a website for Sancta Maria College's Compass Café. The website's intentions are to allow users to apply as baristas for lunchtime duties, improving on the current limited system the cafeteria has by digitalising it. Digitalising the process allows staff to manage the system better, therefore addresses the problem of students being absent during their designated duty periods. By simplifying or adding features to make the process easier, the website experience can run more smoothly and reliably – students will be held more accountable to stay on duty and hence making the system dependable. Moreover, the digital platform grants accessibility for students who wish to apply, as they can access the system almost anywhere and anytime through their device – PC, laptop, tablet or phone.</a:t>
            </a:r>
          </a:p>
          <a:p>
            <a:pPr marL="0" indent="0" algn="just">
              <a:buNone/>
            </a:pPr>
            <a:endParaRPr lang="en-NZ" sz="1600">
              <a:solidFill>
                <a:srgbClr val="D1C9C9"/>
              </a:solidFill>
              <a:latin typeface="Consolas"/>
            </a:endParaRPr>
          </a:p>
          <a:p>
            <a:pPr marL="0" indent="0" algn="just">
              <a:buNone/>
            </a:pPr>
            <a:r>
              <a:rPr lang="en-NZ" sz="1600">
                <a:solidFill>
                  <a:srgbClr val="C9BFBF"/>
                </a:solidFill>
                <a:latin typeface="Consolas"/>
              </a:rPr>
              <a:t>Unfortunately, I may not have enough time to digitize pre-existing loyalty stamp cards Compass Cafe has or have the permissions to connect school funds to an eCommerce platform. Nonetheless, it is a gimmicky feature that may only add stress to staff.</a:t>
            </a:r>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 design flaw I can see is that with any background, the logo seems to blend in and does not stand out as much.</a:t>
            </a:r>
          </a:p>
          <a:p>
            <a:pPr marL="0" indent="0" algn="just">
              <a:buNone/>
            </a:pPr>
            <a:r>
              <a:rPr lang="en-NZ" sz="1600" dirty="0">
                <a:latin typeface="Consolas" panose="020B0609020204030204" pitchFamily="49" charset="0"/>
                <a:cs typeface="Consolas" panose="020B0609020204030204" pitchFamily="49" charset="0"/>
              </a:rPr>
              <a:t>So, I put a white circle around it using Photoshop, which I think is more visually appealing.</a:t>
            </a:r>
          </a:p>
          <a:p>
            <a:pPr marL="0" indent="0" algn="just">
              <a:buNone/>
            </a:pPr>
            <a:endParaRPr lang="en-NZ" sz="1600" dirty="0">
              <a:latin typeface="Consolas" panose="020B0609020204030204" pitchFamily="49" charset="0"/>
              <a:cs typeface="Consolas" panose="020B0609020204030204" pitchFamily="49" charset="0"/>
            </a:endParaRPr>
          </a:p>
        </p:txBody>
      </p:sp>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2"/>
          <a:stretch>
            <a:fillRect/>
          </a:stretch>
        </p:blipFill>
        <p:spPr>
          <a:xfrm>
            <a:off x="5183430" y="1823227"/>
            <a:ext cx="5992061" cy="546389"/>
          </a:xfrm>
          <a:prstGeom prst="rect">
            <a:avLst/>
          </a:prstGeom>
        </p:spPr>
      </p:pic>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3"/>
          <a:stretch>
            <a:fillRect/>
          </a:stretch>
        </p:blipFill>
        <p:spPr>
          <a:xfrm>
            <a:off x="5183430" y="5158682"/>
            <a:ext cx="5992061" cy="548822"/>
          </a:xfrm>
          <a:prstGeom prst="rect">
            <a:avLst/>
          </a:prstGeom>
        </p:spPr>
      </p:pic>
      <p:pic>
        <p:nvPicPr>
          <p:cNvPr id="10" name="Picture 9">
            <a:extLst>
              <a:ext uri="{FF2B5EF4-FFF2-40B4-BE49-F238E27FC236}">
                <a16:creationId xmlns:a16="http://schemas.microsoft.com/office/drawing/2014/main" id="{D398E646-0B89-9D99-7895-27BC8CA15AF4}"/>
              </a:ext>
            </a:extLst>
          </p:cNvPr>
          <p:cNvPicPr>
            <a:picLocks noChangeAspect="1"/>
          </p:cNvPicPr>
          <p:nvPr/>
        </p:nvPicPr>
        <p:blipFill>
          <a:blip r:embed="rId4"/>
          <a:stretch>
            <a:fillRect/>
          </a:stretch>
        </p:blipFill>
        <p:spPr>
          <a:xfrm>
            <a:off x="5183430" y="2639084"/>
            <a:ext cx="5992061" cy="2519598"/>
          </a:xfrm>
          <a:prstGeom prst="rect">
            <a:avLst/>
          </a:prstGeom>
        </p:spPr>
      </p:pic>
      <p:sp>
        <p:nvSpPr>
          <p:cNvPr id="4" name="Title 1">
            <a:extLst>
              <a:ext uri="{FF2B5EF4-FFF2-40B4-BE49-F238E27FC236}">
                <a16:creationId xmlns:a16="http://schemas.microsoft.com/office/drawing/2014/main" id="{0F31FB66-AA19-06A4-AF74-3A0CFBDE4645}"/>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519545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 to put the text to the right of the viewport, so it balances more with the logo on the left.</a:t>
            </a:r>
          </a:p>
          <a:p>
            <a:pPr marL="0" indent="0" algn="just">
              <a:buNone/>
            </a:pPr>
            <a:r>
              <a:rPr lang="en-NZ" sz="1600" dirty="0">
                <a:latin typeface="Consolas" panose="020B0609020204030204" pitchFamily="49" charset="0"/>
                <a:cs typeface="Consolas" panose="020B0609020204030204" pitchFamily="49" charset="0"/>
              </a:rPr>
              <a:t>This was simply done by putting “ms-auto” next to the “navbar-nav” class.</a:t>
            </a:r>
          </a:p>
        </p:txBody>
      </p:sp>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2"/>
          <a:stretch>
            <a:fillRect/>
          </a:stretch>
        </p:blipFill>
        <p:spPr>
          <a:xfrm>
            <a:off x="5183428" y="1823227"/>
            <a:ext cx="5992061" cy="548822"/>
          </a:xfrm>
          <a:prstGeom prst="rect">
            <a:avLst/>
          </a:prstGeom>
        </p:spPr>
      </p:pic>
      <p:pic>
        <p:nvPicPr>
          <p:cNvPr id="5" name="Picture 4">
            <a:extLst>
              <a:ext uri="{FF2B5EF4-FFF2-40B4-BE49-F238E27FC236}">
                <a16:creationId xmlns:a16="http://schemas.microsoft.com/office/drawing/2014/main" id="{8F38FA75-7026-644E-1BA5-4B357E620902}"/>
              </a:ext>
            </a:extLst>
          </p:cNvPr>
          <p:cNvPicPr>
            <a:picLocks noChangeAspect="1"/>
          </p:cNvPicPr>
          <p:nvPr/>
        </p:nvPicPr>
        <p:blipFill>
          <a:blip r:embed="rId3"/>
          <a:stretch>
            <a:fillRect/>
          </a:stretch>
        </p:blipFill>
        <p:spPr>
          <a:xfrm>
            <a:off x="5183427" y="2604723"/>
            <a:ext cx="5992061" cy="1447323"/>
          </a:xfrm>
          <a:prstGeom prst="rect">
            <a:avLst/>
          </a:prstGeom>
        </p:spPr>
      </p:pic>
      <p:pic>
        <p:nvPicPr>
          <p:cNvPr id="8" name="Picture 7">
            <a:extLst>
              <a:ext uri="{FF2B5EF4-FFF2-40B4-BE49-F238E27FC236}">
                <a16:creationId xmlns:a16="http://schemas.microsoft.com/office/drawing/2014/main" id="{CC82C6FD-E015-BEC0-9CD8-7C4F3590BECA}"/>
              </a:ext>
            </a:extLst>
          </p:cNvPr>
          <p:cNvPicPr>
            <a:picLocks noChangeAspect="1"/>
          </p:cNvPicPr>
          <p:nvPr/>
        </p:nvPicPr>
        <p:blipFill>
          <a:blip r:embed="rId4"/>
          <a:stretch>
            <a:fillRect/>
          </a:stretch>
        </p:blipFill>
        <p:spPr>
          <a:xfrm>
            <a:off x="5183427" y="4052046"/>
            <a:ext cx="5992061" cy="644198"/>
          </a:xfrm>
          <a:prstGeom prst="rect">
            <a:avLst/>
          </a:prstGeom>
        </p:spPr>
      </p:pic>
      <p:sp>
        <p:nvSpPr>
          <p:cNvPr id="4" name="Title 1">
            <a:extLst>
              <a:ext uri="{FF2B5EF4-FFF2-40B4-BE49-F238E27FC236}">
                <a16:creationId xmlns:a16="http://schemas.microsoft.com/office/drawing/2014/main" id="{4273AFFC-2B31-31F7-3FE3-4340995EBC0D}"/>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590312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Changed background to transparent.</a:t>
            </a:r>
          </a:p>
          <a:p>
            <a:pPr marL="0" indent="0" algn="just">
              <a:buNone/>
            </a:pPr>
            <a:r>
              <a:rPr lang="en-NZ" sz="1600" dirty="0">
                <a:latin typeface="Consolas" panose="020B0609020204030204" pitchFamily="49" charset="0"/>
                <a:cs typeface="Consolas" panose="020B0609020204030204" pitchFamily="49" charset="0"/>
              </a:rPr>
              <a:t>Stylised Navbar Links.</a:t>
            </a:r>
          </a:p>
          <a:p>
            <a:pPr marL="0" indent="0" algn="just">
              <a:buNone/>
            </a:pPr>
            <a:r>
              <a:rPr lang="en-NZ" sz="1600" b="1" dirty="0">
                <a:latin typeface="Consolas" panose="020B0609020204030204" pitchFamily="49" charset="0"/>
                <a:cs typeface="Consolas" panose="020B0609020204030204" pitchFamily="49" charset="0"/>
              </a:rPr>
              <a:t>[Note: Styles are subject to change]</a:t>
            </a:r>
          </a:p>
        </p:txBody>
      </p:sp>
      <p:pic>
        <p:nvPicPr>
          <p:cNvPr id="12" name="Picture 11">
            <a:extLst>
              <a:ext uri="{FF2B5EF4-FFF2-40B4-BE49-F238E27FC236}">
                <a16:creationId xmlns:a16="http://schemas.microsoft.com/office/drawing/2014/main" id="{4B1C2782-1DE2-5C26-2726-3DC1D36F582F}"/>
              </a:ext>
            </a:extLst>
          </p:cNvPr>
          <p:cNvPicPr>
            <a:picLocks noChangeAspect="1"/>
          </p:cNvPicPr>
          <p:nvPr/>
        </p:nvPicPr>
        <p:blipFill>
          <a:blip r:embed="rId2"/>
          <a:stretch>
            <a:fillRect/>
          </a:stretch>
        </p:blipFill>
        <p:spPr>
          <a:xfrm>
            <a:off x="5183425" y="4738905"/>
            <a:ext cx="5992061" cy="391948"/>
          </a:xfrm>
          <a:prstGeom prst="rect">
            <a:avLst/>
          </a:prstGeom>
        </p:spPr>
      </p:pic>
      <p:pic>
        <p:nvPicPr>
          <p:cNvPr id="14" name="Picture 13">
            <a:extLst>
              <a:ext uri="{FF2B5EF4-FFF2-40B4-BE49-F238E27FC236}">
                <a16:creationId xmlns:a16="http://schemas.microsoft.com/office/drawing/2014/main" id="{A6144ED1-5719-7266-9537-C60B18E3C806}"/>
              </a:ext>
            </a:extLst>
          </p:cNvPr>
          <p:cNvPicPr>
            <a:picLocks noChangeAspect="1"/>
          </p:cNvPicPr>
          <p:nvPr/>
        </p:nvPicPr>
        <p:blipFill>
          <a:blip r:embed="rId3"/>
          <a:stretch>
            <a:fillRect/>
          </a:stretch>
        </p:blipFill>
        <p:spPr>
          <a:xfrm>
            <a:off x="5183425" y="1823227"/>
            <a:ext cx="5992061" cy="2915678"/>
          </a:xfrm>
          <a:prstGeom prst="rect">
            <a:avLst/>
          </a:prstGeom>
        </p:spPr>
      </p:pic>
      <p:sp>
        <p:nvSpPr>
          <p:cNvPr id="4" name="Title 1">
            <a:extLst>
              <a:ext uri="{FF2B5EF4-FFF2-40B4-BE49-F238E27FC236}">
                <a16:creationId xmlns:a16="http://schemas.microsoft.com/office/drawing/2014/main" id="{82332B3A-5E15-FB48-CB9A-3E5CF289507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4212832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2"/>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3"/>
          <a:stretch>
            <a:fillRect/>
          </a:stretch>
        </p:blipFill>
        <p:spPr>
          <a:xfrm>
            <a:off x="5183425" y="5204508"/>
            <a:ext cx="3489520" cy="632874"/>
          </a:xfrm>
          <a:prstGeom prst="rect">
            <a:avLst/>
          </a:prstGeom>
        </p:spPr>
      </p:pic>
      <p:pic>
        <p:nvPicPr>
          <p:cNvPr id="21" name="Picture 20">
            <a:extLst>
              <a:ext uri="{FF2B5EF4-FFF2-40B4-BE49-F238E27FC236}">
                <a16:creationId xmlns:a16="http://schemas.microsoft.com/office/drawing/2014/main" id="{E485AC7D-86C7-3571-F2C2-578873AA6A91}"/>
              </a:ext>
            </a:extLst>
          </p:cNvPr>
          <p:cNvPicPr>
            <a:picLocks noChangeAspect="1"/>
          </p:cNvPicPr>
          <p:nvPr/>
        </p:nvPicPr>
        <p:blipFill>
          <a:blip r:embed="rId4"/>
          <a:stretch>
            <a:fillRect/>
          </a:stretch>
        </p:blipFill>
        <p:spPr>
          <a:xfrm>
            <a:off x="5183425" y="1823227"/>
            <a:ext cx="3489520" cy="3238952"/>
          </a:xfrm>
          <a:prstGeom prst="rect">
            <a:avLst/>
          </a:prstGeom>
        </p:spPr>
      </p:pic>
      <p:sp>
        <p:nvSpPr>
          <p:cNvPr id="4" name="Title 1">
            <a:extLst>
              <a:ext uri="{FF2B5EF4-FFF2-40B4-BE49-F238E27FC236}">
                <a16:creationId xmlns:a16="http://schemas.microsoft.com/office/drawing/2014/main" id="{03609F4A-1994-51A6-E83B-0789F86016C2}"/>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49824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fixed the </a:t>
            </a:r>
            <a:r>
              <a:rPr lang="en-NZ" sz="1600" i="1" dirty="0">
                <a:latin typeface="Consolas" panose="020B0609020204030204" pitchFamily="49" charset="0"/>
                <a:cs typeface="Consolas" panose="020B0609020204030204" pitchFamily="49" charset="0"/>
              </a:rPr>
              <a:t>unhover</a:t>
            </a:r>
            <a:r>
              <a:rPr lang="en-NZ" sz="1600" dirty="0">
                <a:latin typeface="Consolas" panose="020B0609020204030204" pitchFamily="49" charset="0"/>
                <a:cs typeface="Consolas" panose="020B0609020204030204" pitchFamily="49" charset="0"/>
              </a:rPr>
              <a:t> animation by simply creating an animation for the non-hover class. This way it allows for a seamless transition when interacting with the logo.</a:t>
            </a:r>
          </a:p>
          <a:p>
            <a:pPr marL="0" indent="0" algn="just">
              <a:buNone/>
            </a:pPr>
            <a:r>
              <a:rPr lang="en-NZ" sz="1600" dirty="0">
                <a:latin typeface="Consolas" panose="020B0609020204030204" pitchFamily="49" charset="0"/>
                <a:cs typeface="Consolas" panose="020B0609020204030204" pitchFamily="49" charset="0"/>
              </a:rPr>
              <a:t>However, a persisting issue that comes with this is that the animation glitches as the cursor is just within reach of the logo, until it is not when the animation triggers.</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7" name="Picture 6">
            <a:extLst>
              <a:ext uri="{FF2B5EF4-FFF2-40B4-BE49-F238E27FC236}">
                <a16:creationId xmlns:a16="http://schemas.microsoft.com/office/drawing/2014/main" id="{550661D6-3833-C992-6099-826D4C3F458E}"/>
              </a:ext>
            </a:extLst>
          </p:cNvPr>
          <p:cNvPicPr>
            <a:picLocks noChangeAspect="1"/>
          </p:cNvPicPr>
          <p:nvPr/>
        </p:nvPicPr>
        <p:blipFill>
          <a:blip r:embed="rId3"/>
          <a:stretch>
            <a:fillRect/>
          </a:stretch>
        </p:blipFill>
        <p:spPr>
          <a:xfrm>
            <a:off x="5183425" y="4036714"/>
            <a:ext cx="5992067" cy="1978604"/>
          </a:xfrm>
          <a:prstGeom prst="rect">
            <a:avLst/>
          </a:prstGeom>
        </p:spPr>
      </p:pic>
      <p:sp>
        <p:nvSpPr>
          <p:cNvPr id="4" name="Title 1">
            <a:extLst>
              <a:ext uri="{FF2B5EF4-FFF2-40B4-BE49-F238E27FC236}">
                <a16:creationId xmlns:a16="http://schemas.microsoft.com/office/drawing/2014/main" id="{33380466-1ADF-450A-DB23-63FF033DC231}"/>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261255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was able to fix this by using the “transform” property instead of “top” – transform allows for the object to be moved virtually without moving itself – hence how I was able to make the glitch less prominent.</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6" name="Picture 5">
            <a:extLst>
              <a:ext uri="{FF2B5EF4-FFF2-40B4-BE49-F238E27FC236}">
                <a16:creationId xmlns:a16="http://schemas.microsoft.com/office/drawing/2014/main" id="{97F0E7FF-E034-6E51-65B0-8352BBF9C4C4}"/>
              </a:ext>
            </a:extLst>
          </p:cNvPr>
          <p:cNvPicPr>
            <a:picLocks noChangeAspect="1"/>
          </p:cNvPicPr>
          <p:nvPr/>
        </p:nvPicPr>
        <p:blipFill>
          <a:blip r:embed="rId3"/>
          <a:stretch>
            <a:fillRect/>
          </a:stretch>
        </p:blipFill>
        <p:spPr>
          <a:xfrm>
            <a:off x="5183425" y="1823227"/>
            <a:ext cx="5992067" cy="3561092"/>
          </a:xfrm>
          <a:prstGeom prst="rect">
            <a:avLst/>
          </a:prstGeom>
        </p:spPr>
      </p:pic>
      <p:sp>
        <p:nvSpPr>
          <p:cNvPr id="4" name="Title 1">
            <a:extLst>
              <a:ext uri="{FF2B5EF4-FFF2-40B4-BE49-F238E27FC236}">
                <a16:creationId xmlns:a16="http://schemas.microsoft.com/office/drawing/2014/main" id="{6831C7F1-684E-2EEF-D39A-DCFBEEC6407B}"/>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824220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now want to change the logo while hovering over it for fun (animation playing same time). The issue with this is that now “position” properties are overwriting each other between “absolute” and “relative” – giving it the look that it’s appearing next to the compass logo instead of on top of it.</a:t>
            </a:r>
          </a:p>
        </p:txBody>
      </p:sp>
      <p:pic>
        <p:nvPicPr>
          <p:cNvPr id="7" name="Picture 6">
            <a:extLst>
              <a:ext uri="{FF2B5EF4-FFF2-40B4-BE49-F238E27FC236}">
                <a16:creationId xmlns:a16="http://schemas.microsoft.com/office/drawing/2014/main" id="{56C83C57-AFF1-0EC7-B658-1413BCFBEF62}"/>
              </a:ext>
            </a:extLst>
          </p:cNvPr>
          <p:cNvPicPr>
            <a:picLocks noChangeAspect="1"/>
          </p:cNvPicPr>
          <p:nvPr/>
        </p:nvPicPr>
        <p:blipFill>
          <a:blip r:embed="rId2"/>
          <a:stretch>
            <a:fillRect/>
          </a:stretch>
        </p:blipFill>
        <p:spPr>
          <a:xfrm>
            <a:off x="5183423" y="1823227"/>
            <a:ext cx="3887023" cy="3561092"/>
          </a:xfrm>
          <a:prstGeom prst="rect">
            <a:avLst/>
          </a:prstGeom>
        </p:spPr>
      </p:pic>
      <p:pic>
        <p:nvPicPr>
          <p:cNvPr id="9" name="Picture 8">
            <a:extLst>
              <a:ext uri="{FF2B5EF4-FFF2-40B4-BE49-F238E27FC236}">
                <a16:creationId xmlns:a16="http://schemas.microsoft.com/office/drawing/2014/main" id="{64E98223-E4CA-C373-3828-BDED89AAD498}"/>
              </a:ext>
            </a:extLst>
          </p:cNvPr>
          <p:cNvPicPr>
            <a:picLocks noChangeAspect="1"/>
          </p:cNvPicPr>
          <p:nvPr/>
        </p:nvPicPr>
        <p:blipFill>
          <a:blip r:embed="rId3"/>
          <a:stretch>
            <a:fillRect/>
          </a:stretch>
        </p:blipFill>
        <p:spPr>
          <a:xfrm>
            <a:off x="9070446" y="1823226"/>
            <a:ext cx="2105045" cy="2124357"/>
          </a:xfrm>
          <a:prstGeom prst="rect">
            <a:avLst/>
          </a:prstGeom>
        </p:spPr>
      </p:pic>
      <p:pic>
        <p:nvPicPr>
          <p:cNvPr id="13" name="Picture 12">
            <a:extLst>
              <a:ext uri="{FF2B5EF4-FFF2-40B4-BE49-F238E27FC236}">
                <a16:creationId xmlns:a16="http://schemas.microsoft.com/office/drawing/2014/main" id="{1DD62C9D-3552-8B7E-9200-76F7D2DD696D}"/>
              </a:ext>
            </a:extLst>
          </p:cNvPr>
          <p:cNvPicPr>
            <a:picLocks noChangeAspect="1"/>
          </p:cNvPicPr>
          <p:nvPr/>
        </p:nvPicPr>
        <p:blipFill>
          <a:blip r:embed="rId4"/>
          <a:stretch>
            <a:fillRect/>
          </a:stretch>
        </p:blipFill>
        <p:spPr>
          <a:xfrm>
            <a:off x="9070445" y="3588840"/>
            <a:ext cx="2105045" cy="1795479"/>
          </a:xfrm>
          <a:prstGeom prst="rect">
            <a:avLst/>
          </a:prstGeom>
        </p:spPr>
      </p:pic>
      <p:sp>
        <p:nvSpPr>
          <p:cNvPr id="4" name="Title 1">
            <a:extLst>
              <a:ext uri="{FF2B5EF4-FFF2-40B4-BE49-F238E27FC236}">
                <a16:creationId xmlns:a16="http://schemas.microsoft.com/office/drawing/2014/main" id="{02C227C5-4DCA-9CAC-9813-84BF1FA5DF2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529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having set dimensions (70px) on a parent div as the image makes it so that the logo does not shift on hover. This means setting the parent div to “relative” position while the images themselves are “absolute” so that they overlap – at the same time not overwriting each other.</a:t>
            </a:r>
          </a:p>
        </p:txBody>
      </p:sp>
      <p:pic>
        <p:nvPicPr>
          <p:cNvPr id="6" name="Picture 5">
            <a:extLst>
              <a:ext uri="{FF2B5EF4-FFF2-40B4-BE49-F238E27FC236}">
                <a16:creationId xmlns:a16="http://schemas.microsoft.com/office/drawing/2014/main" id="{2E48FD99-19D5-5407-CB03-95BC88C9B590}"/>
              </a:ext>
            </a:extLst>
          </p:cNvPr>
          <p:cNvPicPr>
            <a:picLocks noChangeAspect="1"/>
          </p:cNvPicPr>
          <p:nvPr/>
        </p:nvPicPr>
        <p:blipFill>
          <a:blip r:embed="rId2"/>
          <a:stretch>
            <a:fillRect/>
          </a:stretch>
        </p:blipFill>
        <p:spPr>
          <a:xfrm>
            <a:off x="5183424" y="1823225"/>
            <a:ext cx="3887022" cy="1268867"/>
          </a:xfrm>
          <a:prstGeom prst="rect">
            <a:avLst/>
          </a:prstGeom>
        </p:spPr>
      </p:pic>
      <p:pic>
        <p:nvPicPr>
          <p:cNvPr id="10" name="Picture 9">
            <a:extLst>
              <a:ext uri="{FF2B5EF4-FFF2-40B4-BE49-F238E27FC236}">
                <a16:creationId xmlns:a16="http://schemas.microsoft.com/office/drawing/2014/main" id="{D9FD7871-A217-AC9A-B957-D8E72F113C5B}"/>
              </a:ext>
            </a:extLst>
          </p:cNvPr>
          <p:cNvPicPr>
            <a:picLocks noChangeAspect="1"/>
          </p:cNvPicPr>
          <p:nvPr/>
        </p:nvPicPr>
        <p:blipFill>
          <a:blip r:embed="rId3"/>
          <a:stretch>
            <a:fillRect/>
          </a:stretch>
        </p:blipFill>
        <p:spPr>
          <a:xfrm>
            <a:off x="9594119" y="1823225"/>
            <a:ext cx="1581371" cy="1238423"/>
          </a:xfrm>
          <a:prstGeom prst="rect">
            <a:avLst/>
          </a:prstGeom>
        </p:spPr>
      </p:pic>
      <p:pic>
        <p:nvPicPr>
          <p:cNvPr id="15" name="Picture 14">
            <a:extLst>
              <a:ext uri="{FF2B5EF4-FFF2-40B4-BE49-F238E27FC236}">
                <a16:creationId xmlns:a16="http://schemas.microsoft.com/office/drawing/2014/main" id="{C3CA0977-2B6E-EE6F-8656-8DF22E6A551F}"/>
              </a:ext>
            </a:extLst>
          </p:cNvPr>
          <p:cNvPicPr>
            <a:picLocks noChangeAspect="1"/>
          </p:cNvPicPr>
          <p:nvPr/>
        </p:nvPicPr>
        <p:blipFill>
          <a:blip r:embed="rId4"/>
          <a:stretch>
            <a:fillRect/>
          </a:stretch>
        </p:blipFill>
        <p:spPr>
          <a:xfrm>
            <a:off x="9594119" y="3203975"/>
            <a:ext cx="1661299" cy="1238423"/>
          </a:xfrm>
          <a:prstGeom prst="rect">
            <a:avLst/>
          </a:prstGeom>
        </p:spPr>
      </p:pic>
      <p:pic>
        <p:nvPicPr>
          <p:cNvPr id="19" name="Picture 18">
            <a:extLst>
              <a:ext uri="{FF2B5EF4-FFF2-40B4-BE49-F238E27FC236}">
                <a16:creationId xmlns:a16="http://schemas.microsoft.com/office/drawing/2014/main" id="{C9E8E96C-BC55-C9B9-AA61-026E9E3EE1D0}"/>
              </a:ext>
            </a:extLst>
          </p:cNvPr>
          <p:cNvPicPr>
            <a:picLocks noChangeAspect="1"/>
          </p:cNvPicPr>
          <p:nvPr/>
        </p:nvPicPr>
        <p:blipFill>
          <a:blip r:embed="rId5"/>
          <a:stretch>
            <a:fillRect/>
          </a:stretch>
        </p:blipFill>
        <p:spPr>
          <a:xfrm>
            <a:off x="5183424" y="3234419"/>
            <a:ext cx="3887022" cy="2228423"/>
          </a:xfrm>
          <a:prstGeom prst="rect">
            <a:avLst/>
          </a:prstGeom>
        </p:spPr>
      </p:pic>
      <p:sp>
        <p:nvSpPr>
          <p:cNvPr id="4" name="Title 1">
            <a:extLst>
              <a:ext uri="{FF2B5EF4-FFF2-40B4-BE49-F238E27FC236}">
                <a16:creationId xmlns:a16="http://schemas.microsoft.com/office/drawing/2014/main" id="{1C2F3461-10DA-B900-2B03-3C9AB9AA448A}"/>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10476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C733F-2571-D979-EAD7-C7D6CCFD74C6}"/>
              </a:ext>
            </a:extLst>
          </p:cNvPr>
          <p:cNvPicPr>
            <a:picLocks noChangeAspect="1"/>
          </p:cNvPicPr>
          <p:nvPr/>
        </p:nvPicPr>
        <p:blipFill>
          <a:blip r:embed="rId3"/>
          <a:stretch>
            <a:fillRect/>
          </a:stretch>
        </p:blipFill>
        <p:spPr>
          <a:xfrm>
            <a:off x="5183424" y="1819738"/>
            <a:ext cx="5992068" cy="687325"/>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a placeholder, I set a profile icon from “Font Awesome”, as I think that it stands out more as a dropdown in comparison to the regular navbar links.</a:t>
            </a:r>
          </a:p>
          <a:p>
            <a:pPr marL="0" indent="0" algn="just">
              <a:buNone/>
            </a:pPr>
            <a:r>
              <a:rPr lang="en-NZ" sz="1600" b="1" dirty="0">
                <a:latin typeface="Consolas" panose="020B0609020204030204" pitchFamily="49" charset="0"/>
                <a:cs typeface="Consolas" panose="020B0609020204030204" pitchFamily="49" charset="0"/>
              </a:rPr>
              <a:t>Profile Icon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customisable profile picture – though there may be no use case.</a:t>
            </a:r>
          </a:p>
        </p:txBody>
      </p:sp>
      <p:pic>
        <p:nvPicPr>
          <p:cNvPr id="11" name="Picture 10">
            <a:extLst>
              <a:ext uri="{FF2B5EF4-FFF2-40B4-BE49-F238E27FC236}">
                <a16:creationId xmlns:a16="http://schemas.microsoft.com/office/drawing/2014/main" id="{B96C3D24-C398-9D2A-9A6E-4DAFEB5B8A2C}"/>
              </a:ext>
            </a:extLst>
          </p:cNvPr>
          <p:cNvPicPr>
            <a:picLocks noChangeAspect="1"/>
          </p:cNvPicPr>
          <p:nvPr/>
        </p:nvPicPr>
        <p:blipFill>
          <a:blip r:embed="rId4"/>
          <a:stretch>
            <a:fillRect/>
          </a:stretch>
        </p:blipFill>
        <p:spPr>
          <a:xfrm>
            <a:off x="5183424" y="3439717"/>
            <a:ext cx="5992068" cy="1101605"/>
          </a:xfrm>
          <a:prstGeom prst="rect">
            <a:avLst/>
          </a:prstGeom>
        </p:spPr>
      </p:pic>
      <p:pic>
        <p:nvPicPr>
          <p:cNvPr id="13" name="Picture 12">
            <a:extLst>
              <a:ext uri="{FF2B5EF4-FFF2-40B4-BE49-F238E27FC236}">
                <a16:creationId xmlns:a16="http://schemas.microsoft.com/office/drawing/2014/main" id="{23519B97-661C-B3C5-59C3-F3387943C7DD}"/>
              </a:ext>
            </a:extLst>
          </p:cNvPr>
          <p:cNvPicPr>
            <a:picLocks noChangeAspect="1"/>
          </p:cNvPicPr>
          <p:nvPr/>
        </p:nvPicPr>
        <p:blipFill>
          <a:blip r:embed="rId5"/>
          <a:stretch>
            <a:fillRect/>
          </a:stretch>
        </p:blipFill>
        <p:spPr>
          <a:xfrm>
            <a:off x="5183424" y="2650360"/>
            <a:ext cx="5992068" cy="647030"/>
          </a:xfrm>
          <a:prstGeom prst="rect">
            <a:avLst/>
          </a:prstGeom>
        </p:spPr>
      </p:pic>
      <p:pic>
        <p:nvPicPr>
          <p:cNvPr id="16" name="Picture 15">
            <a:extLst>
              <a:ext uri="{FF2B5EF4-FFF2-40B4-BE49-F238E27FC236}">
                <a16:creationId xmlns:a16="http://schemas.microsoft.com/office/drawing/2014/main" id="{F99D187C-D01B-AE95-4F4F-F8C56C283404}"/>
              </a:ext>
            </a:extLst>
          </p:cNvPr>
          <p:cNvPicPr>
            <a:picLocks noChangeAspect="1"/>
          </p:cNvPicPr>
          <p:nvPr/>
        </p:nvPicPr>
        <p:blipFill>
          <a:blip r:embed="rId6"/>
          <a:stretch>
            <a:fillRect/>
          </a:stretch>
        </p:blipFill>
        <p:spPr>
          <a:xfrm>
            <a:off x="5183424" y="4684619"/>
            <a:ext cx="5992068" cy="944088"/>
          </a:xfrm>
          <a:prstGeom prst="rect">
            <a:avLst/>
          </a:prstGeom>
        </p:spPr>
      </p:pic>
      <p:pic>
        <p:nvPicPr>
          <p:cNvPr id="18" name="Picture 17">
            <a:extLst>
              <a:ext uri="{FF2B5EF4-FFF2-40B4-BE49-F238E27FC236}">
                <a16:creationId xmlns:a16="http://schemas.microsoft.com/office/drawing/2014/main" id="{516E8BCF-36A2-BBE2-5694-47C28273EFEB}"/>
              </a:ext>
            </a:extLst>
          </p:cNvPr>
          <p:cNvPicPr>
            <a:picLocks noChangeAspect="1"/>
          </p:cNvPicPr>
          <p:nvPr/>
        </p:nvPicPr>
        <p:blipFill>
          <a:blip r:embed="rId7"/>
          <a:stretch>
            <a:fillRect/>
          </a:stretch>
        </p:blipFill>
        <p:spPr>
          <a:xfrm>
            <a:off x="5183424" y="5772004"/>
            <a:ext cx="5992068" cy="684808"/>
          </a:xfrm>
          <a:prstGeom prst="rect">
            <a:avLst/>
          </a:prstGeom>
        </p:spPr>
      </p:pic>
      <p:sp>
        <p:nvSpPr>
          <p:cNvPr id="4" name="Title 1">
            <a:extLst>
              <a:ext uri="{FF2B5EF4-FFF2-40B4-BE49-F238E27FC236}">
                <a16:creationId xmlns:a16="http://schemas.microsoft.com/office/drawing/2014/main" id="{5BB4E9FF-7F2C-52FA-4399-F48330DCA55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906675740"/>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b="1" dirty="0">
                <a:latin typeface="Consolas" panose="020B0609020204030204" pitchFamily="49" charset="0"/>
                <a:cs typeface="Consolas" panose="020B0609020204030204" pitchFamily="49" charset="0"/>
              </a:rPr>
              <a:t>Dropdown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As of now, I’m not quite fond to Bootstrap’s default dropdown interface – compared to how it would look with the rest of the website’s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dropdown menu that takes up the whole side like GitHub, which is slightly different than my initial design.</a:t>
            </a:r>
          </a:p>
        </p:txBody>
      </p:sp>
      <p:pic>
        <p:nvPicPr>
          <p:cNvPr id="8" name="Picture 7">
            <a:extLst>
              <a:ext uri="{FF2B5EF4-FFF2-40B4-BE49-F238E27FC236}">
                <a16:creationId xmlns:a16="http://schemas.microsoft.com/office/drawing/2014/main" id="{F09EE3F2-44E0-3261-1660-BB8204683EDF}"/>
              </a:ext>
            </a:extLst>
          </p:cNvPr>
          <p:cNvPicPr>
            <a:picLocks noChangeAspect="1"/>
          </p:cNvPicPr>
          <p:nvPr/>
        </p:nvPicPr>
        <p:blipFill>
          <a:blip r:embed="rId3"/>
          <a:stretch>
            <a:fillRect/>
          </a:stretch>
        </p:blipFill>
        <p:spPr>
          <a:xfrm>
            <a:off x="5181519" y="1819738"/>
            <a:ext cx="2027935" cy="4149262"/>
          </a:xfrm>
          <a:prstGeom prst="rect">
            <a:avLst/>
          </a:prstGeom>
        </p:spPr>
      </p:pic>
      <p:pic>
        <p:nvPicPr>
          <p:cNvPr id="6" name="Picture 5">
            <a:extLst>
              <a:ext uri="{FF2B5EF4-FFF2-40B4-BE49-F238E27FC236}">
                <a16:creationId xmlns:a16="http://schemas.microsoft.com/office/drawing/2014/main" id="{24704632-FF4E-0058-7A40-9969E61B28D2}"/>
              </a:ext>
            </a:extLst>
          </p:cNvPr>
          <p:cNvPicPr>
            <a:picLocks noChangeAspect="1"/>
          </p:cNvPicPr>
          <p:nvPr/>
        </p:nvPicPr>
        <p:blipFill>
          <a:blip r:embed="rId4"/>
          <a:stretch>
            <a:fillRect/>
          </a:stretch>
        </p:blipFill>
        <p:spPr>
          <a:xfrm>
            <a:off x="7408425" y="1819738"/>
            <a:ext cx="1871582" cy="4149262"/>
          </a:xfrm>
          <a:prstGeom prst="rect">
            <a:avLst/>
          </a:prstGeom>
        </p:spPr>
      </p:pic>
      <p:pic>
        <p:nvPicPr>
          <p:cNvPr id="10" name="Picture 9">
            <a:extLst>
              <a:ext uri="{FF2B5EF4-FFF2-40B4-BE49-F238E27FC236}">
                <a16:creationId xmlns:a16="http://schemas.microsoft.com/office/drawing/2014/main" id="{FB50C5E0-13D3-02EA-C6C0-5D93D51D8A8E}"/>
              </a:ext>
            </a:extLst>
          </p:cNvPr>
          <p:cNvPicPr>
            <a:picLocks noChangeAspect="1"/>
          </p:cNvPicPr>
          <p:nvPr/>
        </p:nvPicPr>
        <p:blipFill>
          <a:blip r:embed="rId5"/>
          <a:stretch>
            <a:fillRect/>
          </a:stretch>
        </p:blipFill>
        <p:spPr>
          <a:xfrm>
            <a:off x="9478978" y="1819737"/>
            <a:ext cx="870685" cy="4149263"/>
          </a:xfrm>
          <a:prstGeom prst="rect">
            <a:avLst/>
          </a:prstGeom>
        </p:spPr>
      </p:pic>
      <p:sp>
        <p:nvSpPr>
          <p:cNvPr id="4" name="Title 1">
            <a:extLst>
              <a:ext uri="{FF2B5EF4-FFF2-40B4-BE49-F238E27FC236}">
                <a16:creationId xmlns:a16="http://schemas.microsoft.com/office/drawing/2014/main" id="{9B042729-43C8-70A5-766D-E9C134A082D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617914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My digital outcome is exclusively available to Sancta Maria College students and staff, designed specifically to enhance the quality of life for the school community through the Compass Cafe platform. Any user outside of the campus will find the system unsuitable, as it is tailored to the unique needs and operations of the school's cafeteria. All students are welcome to view the menu, making it accessible and user-friendly for everyone. However, barista duty applications are exclusive to seniors (year 12-13) who run the cafeteria during lunchtimes, with potential exceptions for year 11 students who may also participate in lunchtime duties. This focused accessibility ensures that the platform remains relevant and functional for its intended users, while also promoting engagement and interaction within the school community.</a:t>
            </a:r>
            <a:endParaRPr lang="en-US">
              <a:latin typeface="Consolas"/>
            </a:endParaRPr>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Hamburger menu can’t be seen against the white background when viewport is collapsed. I will have to set the navbar background temporarily to see what we’re working with – for some reason, it’s still invisible.</a:t>
            </a:r>
          </a:p>
        </p:txBody>
      </p:sp>
      <p:pic>
        <p:nvPicPr>
          <p:cNvPr id="6" name="Picture 5">
            <a:extLst>
              <a:ext uri="{FF2B5EF4-FFF2-40B4-BE49-F238E27FC236}">
                <a16:creationId xmlns:a16="http://schemas.microsoft.com/office/drawing/2014/main" id="{B5095EC7-B87F-F296-30AC-897258DFC0A2}"/>
              </a:ext>
            </a:extLst>
          </p:cNvPr>
          <p:cNvPicPr>
            <a:picLocks noChangeAspect="1"/>
          </p:cNvPicPr>
          <p:nvPr/>
        </p:nvPicPr>
        <p:blipFill>
          <a:blip r:embed="rId2"/>
          <a:stretch>
            <a:fillRect/>
          </a:stretch>
        </p:blipFill>
        <p:spPr>
          <a:xfrm>
            <a:off x="5183424" y="1819737"/>
            <a:ext cx="5992068" cy="2015919"/>
          </a:xfrm>
          <a:prstGeom prst="rect">
            <a:avLst/>
          </a:prstGeom>
        </p:spPr>
      </p:pic>
      <p:pic>
        <p:nvPicPr>
          <p:cNvPr id="8" name="Picture 7">
            <a:extLst>
              <a:ext uri="{FF2B5EF4-FFF2-40B4-BE49-F238E27FC236}">
                <a16:creationId xmlns:a16="http://schemas.microsoft.com/office/drawing/2014/main" id="{96C0E0A7-208F-24F4-BBB8-DBABE9684E2F}"/>
              </a:ext>
            </a:extLst>
          </p:cNvPr>
          <p:cNvPicPr>
            <a:picLocks noChangeAspect="1"/>
          </p:cNvPicPr>
          <p:nvPr/>
        </p:nvPicPr>
        <p:blipFill>
          <a:blip r:embed="rId3"/>
          <a:stretch>
            <a:fillRect/>
          </a:stretch>
        </p:blipFill>
        <p:spPr>
          <a:xfrm>
            <a:off x="5183424" y="3429000"/>
            <a:ext cx="5992068" cy="1731041"/>
          </a:xfrm>
          <a:prstGeom prst="rect">
            <a:avLst/>
          </a:prstGeom>
        </p:spPr>
      </p:pic>
      <p:sp>
        <p:nvSpPr>
          <p:cNvPr id="12" name="Title 1">
            <a:extLst>
              <a:ext uri="{FF2B5EF4-FFF2-40B4-BE49-F238E27FC236}">
                <a16:creationId xmlns:a16="http://schemas.microsoft.com/office/drawing/2014/main" id="{D444D166-AB36-EEE3-F92D-3CE9A4240BBC}"/>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333772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seems to work after changing Bootstrap to a later version.</a:t>
            </a:r>
          </a:p>
        </p:txBody>
      </p:sp>
      <p:pic>
        <p:nvPicPr>
          <p:cNvPr id="5" name="Picture 4">
            <a:extLst>
              <a:ext uri="{FF2B5EF4-FFF2-40B4-BE49-F238E27FC236}">
                <a16:creationId xmlns:a16="http://schemas.microsoft.com/office/drawing/2014/main" id="{052C6BB4-B262-0849-BC76-C1BBFE576372}"/>
              </a:ext>
            </a:extLst>
          </p:cNvPr>
          <p:cNvPicPr>
            <a:picLocks noChangeAspect="1"/>
          </p:cNvPicPr>
          <p:nvPr/>
        </p:nvPicPr>
        <p:blipFill>
          <a:blip r:embed="rId2"/>
          <a:stretch>
            <a:fillRect/>
          </a:stretch>
        </p:blipFill>
        <p:spPr>
          <a:xfrm>
            <a:off x="5183424" y="1819736"/>
            <a:ext cx="5992068" cy="3939537"/>
          </a:xfrm>
          <a:prstGeom prst="rect">
            <a:avLst/>
          </a:prstGeom>
        </p:spPr>
      </p:pic>
      <p:pic>
        <p:nvPicPr>
          <p:cNvPr id="7" name="Picture 6">
            <a:extLst>
              <a:ext uri="{FF2B5EF4-FFF2-40B4-BE49-F238E27FC236}">
                <a16:creationId xmlns:a16="http://schemas.microsoft.com/office/drawing/2014/main" id="{A26D010C-E2A9-C21B-EC55-B3A92AFA3AFB}"/>
              </a:ext>
            </a:extLst>
          </p:cNvPr>
          <p:cNvPicPr>
            <a:picLocks noChangeAspect="1"/>
          </p:cNvPicPr>
          <p:nvPr/>
        </p:nvPicPr>
        <p:blipFill>
          <a:blip r:embed="rId3"/>
          <a:stretch>
            <a:fillRect/>
          </a:stretch>
        </p:blipFill>
        <p:spPr>
          <a:xfrm>
            <a:off x="5183424" y="4867286"/>
            <a:ext cx="5992069" cy="1442074"/>
          </a:xfrm>
          <a:prstGeom prst="rect">
            <a:avLst/>
          </a:prstGeom>
        </p:spPr>
      </p:pic>
      <p:sp>
        <p:nvSpPr>
          <p:cNvPr id="9" name="Title 1">
            <a:extLst>
              <a:ext uri="{FF2B5EF4-FFF2-40B4-BE49-F238E27FC236}">
                <a16:creationId xmlns:a16="http://schemas.microsoft.com/office/drawing/2014/main" id="{9788CFAE-0ECB-6886-834B-FD9D868F707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70695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I have to change the navbar back to transparent – hamburger menu is working but I don’t like the look of it.</a:t>
            </a:r>
          </a:p>
          <a:p>
            <a:pPr marL="0" indent="0" algn="just">
              <a:buNone/>
            </a:pPr>
            <a:r>
              <a:rPr lang="en-NZ" sz="1600" dirty="0">
                <a:latin typeface="Consolas" panose="020B0609020204030204" pitchFamily="49" charset="0"/>
                <a:cs typeface="Consolas" panose="020B0609020204030204" pitchFamily="49" charset="0"/>
              </a:rPr>
              <a:t>I also think that the profile icon should be next to the hamburger menu, similar to GitHub where profile settings is on the navbar.</a:t>
            </a:r>
          </a:p>
        </p:txBody>
      </p:sp>
      <p:pic>
        <p:nvPicPr>
          <p:cNvPr id="8" name="Picture 7">
            <a:extLst>
              <a:ext uri="{FF2B5EF4-FFF2-40B4-BE49-F238E27FC236}">
                <a16:creationId xmlns:a16="http://schemas.microsoft.com/office/drawing/2014/main" id="{BAF1CA14-DDA4-95AD-584C-D8C4BBEA40B9}"/>
              </a:ext>
            </a:extLst>
          </p:cNvPr>
          <p:cNvPicPr>
            <a:picLocks noChangeAspect="1"/>
          </p:cNvPicPr>
          <p:nvPr/>
        </p:nvPicPr>
        <p:blipFill>
          <a:blip r:embed="rId2"/>
          <a:stretch>
            <a:fillRect/>
          </a:stretch>
        </p:blipFill>
        <p:spPr>
          <a:xfrm>
            <a:off x="5183424" y="1819736"/>
            <a:ext cx="5992068" cy="1848981"/>
          </a:xfrm>
          <a:prstGeom prst="rect">
            <a:avLst/>
          </a:prstGeom>
        </p:spPr>
      </p:pic>
      <p:pic>
        <p:nvPicPr>
          <p:cNvPr id="10" name="Picture 9">
            <a:extLst>
              <a:ext uri="{FF2B5EF4-FFF2-40B4-BE49-F238E27FC236}">
                <a16:creationId xmlns:a16="http://schemas.microsoft.com/office/drawing/2014/main" id="{17F16E00-6F7C-A40F-3E16-437E5DCEBCF0}"/>
              </a:ext>
            </a:extLst>
          </p:cNvPr>
          <p:cNvPicPr>
            <a:picLocks noChangeAspect="1"/>
          </p:cNvPicPr>
          <p:nvPr/>
        </p:nvPicPr>
        <p:blipFill>
          <a:blip r:embed="rId3"/>
          <a:stretch>
            <a:fillRect/>
          </a:stretch>
        </p:blipFill>
        <p:spPr>
          <a:xfrm>
            <a:off x="5183423" y="3428999"/>
            <a:ext cx="5992067" cy="1259541"/>
          </a:xfrm>
          <a:prstGeom prst="rect">
            <a:avLst/>
          </a:prstGeom>
        </p:spPr>
      </p:pic>
      <p:sp>
        <p:nvSpPr>
          <p:cNvPr id="13" name="Title 1">
            <a:extLst>
              <a:ext uri="{FF2B5EF4-FFF2-40B4-BE49-F238E27FC236}">
                <a16:creationId xmlns:a16="http://schemas.microsoft.com/office/drawing/2014/main" id="{73143447-8BB8-F7FD-ECD0-2CDF4F765664}"/>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372236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got it to work by ungrouping the dropdown menu from the rest of the links, so that way it is not affected  by the hamburger menu dropdown.</a:t>
            </a:r>
          </a:p>
        </p:txBody>
      </p:sp>
      <p:pic>
        <p:nvPicPr>
          <p:cNvPr id="11" name="Picture 10">
            <a:extLst>
              <a:ext uri="{FF2B5EF4-FFF2-40B4-BE49-F238E27FC236}">
                <a16:creationId xmlns:a16="http://schemas.microsoft.com/office/drawing/2014/main" id="{0E00DE50-12D1-DE33-161F-7B1C0DF6ABD5}"/>
              </a:ext>
            </a:extLst>
          </p:cNvPr>
          <p:cNvPicPr>
            <a:picLocks noChangeAspect="1"/>
          </p:cNvPicPr>
          <p:nvPr/>
        </p:nvPicPr>
        <p:blipFill>
          <a:blip r:embed="rId2"/>
          <a:stretch>
            <a:fillRect/>
          </a:stretch>
        </p:blipFill>
        <p:spPr>
          <a:xfrm>
            <a:off x="5183420" y="1819735"/>
            <a:ext cx="5992071" cy="3066764"/>
          </a:xfrm>
          <a:prstGeom prst="rect">
            <a:avLst/>
          </a:prstGeom>
        </p:spPr>
      </p:pic>
      <p:pic>
        <p:nvPicPr>
          <p:cNvPr id="13" name="Picture 12">
            <a:extLst>
              <a:ext uri="{FF2B5EF4-FFF2-40B4-BE49-F238E27FC236}">
                <a16:creationId xmlns:a16="http://schemas.microsoft.com/office/drawing/2014/main" id="{85BA844A-389E-66AC-3106-208C2127B9F6}"/>
              </a:ext>
            </a:extLst>
          </p:cNvPr>
          <p:cNvPicPr>
            <a:picLocks noChangeAspect="1"/>
          </p:cNvPicPr>
          <p:nvPr/>
        </p:nvPicPr>
        <p:blipFill>
          <a:blip r:embed="rId3"/>
          <a:stretch>
            <a:fillRect/>
          </a:stretch>
        </p:blipFill>
        <p:spPr>
          <a:xfrm>
            <a:off x="5183419" y="4886498"/>
            <a:ext cx="5992071" cy="1029273"/>
          </a:xfrm>
          <a:prstGeom prst="rect">
            <a:avLst/>
          </a:prstGeom>
        </p:spPr>
      </p:pic>
      <p:sp>
        <p:nvSpPr>
          <p:cNvPr id="14" name="Title 1">
            <a:extLst>
              <a:ext uri="{FF2B5EF4-FFF2-40B4-BE49-F238E27FC236}">
                <a16:creationId xmlns:a16="http://schemas.microsoft.com/office/drawing/2014/main" id="{B3E79981-103C-920F-6FAA-0074F9AA7A8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762445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All works fine until the viewport is collapsed, which then the hamburger menu is on the most right instead of the profile icon.</a:t>
            </a:r>
          </a:p>
          <a:p>
            <a:pPr marL="0" indent="0" algn="just">
              <a:buNone/>
            </a:pPr>
            <a:r>
              <a:rPr lang="en-NZ" sz="1600" dirty="0">
                <a:latin typeface="Consolas" panose="020B0609020204030204" pitchFamily="49" charset="0"/>
                <a:cs typeface="Consolas" panose="020B0609020204030204" pitchFamily="49" charset="0"/>
              </a:rPr>
              <a:t>I need the profile icon to be on the most right.</a:t>
            </a:r>
          </a:p>
        </p:txBody>
      </p:sp>
      <p:pic>
        <p:nvPicPr>
          <p:cNvPr id="5" name="Picture 4">
            <a:extLst>
              <a:ext uri="{FF2B5EF4-FFF2-40B4-BE49-F238E27FC236}">
                <a16:creationId xmlns:a16="http://schemas.microsoft.com/office/drawing/2014/main" id="{8BF0EA14-13C4-462A-0777-77AFC731C804}"/>
              </a:ext>
            </a:extLst>
          </p:cNvPr>
          <p:cNvPicPr>
            <a:picLocks noChangeAspect="1"/>
          </p:cNvPicPr>
          <p:nvPr/>
        </p:nvPicPr>
        <p:blipFill>
          <a:blip r:embed="rId2"/>
          <a:stretch>
            <a:fillRect/>
          </a:stretch>
        </p:blipFill>
        <p:spPr>
          <a:xfrm>
            <a:off x="5183420" y="1819734"/>
            <a:ext cx="5992072" cy="3627384"/>
          </a:xfrm>
          <a:prstGeom prst="rect">
            <a:avLst/>
          </a:prstGeom>
        </p:spPr>
      </p:pic>
      <p:sp>
        <p:nvSpPr>
          <p:cNvPr id="8" name="Title 1">
            <a:extLst>
              <a:ext uri="{FF2B5EF4-FFF2-40B4-BE49-F238E27FC236}">
                <a16:creationId xmlns:a16="http://schemas.microsoft.com/office/drawing/2014/main" id="{DD695C88-8816-CB91-3B0A-854528AB322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64434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This is simply fixed by ensuring that the CSS styles I configure are only affected by a certain viewport size – then shifted the profile behind the hamburger menu and aligning them altogether to match the margins of the logo on the left.</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Interface Navbar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[Subject to Change]</a:t>
            </a:r>
          </a:p>
        </p:txBody>
      </p:sp>
      <p:pic>
        <p:nvPicPr>
          <p:cNvPr id="7" name="Picture 6">
            <a:extLst>
              <a:ext uri="{FF2B5EF4-FFF2-40B4-BE49-F238E27FC236}">
                <a16:creationId xmlns:a16="http://schemas.microsoft.com/office/drawing/2014/main" id="{86D83E6A-8795-65A0-6DCC-44BB602EB4BB}"/>
              </a:ext>
            </a:extLst>
          </p:cNvPr>
          <p:cNvPicPr>
            <a:picLocks noChangeAspect="1"/>
          </p:cNvPicPr>
          <p:nvPr/>
        </p:nvPicPr>
        <p:blipFill>
          <a:blip r:embed="rId3"/>
          <a:stretch>
            <a:fillRect/>
          </a:stretch>
        </p:blipFill>
        <p:spPr>
          <a:xfrm>
            <a:off x="5183420" y="1819734"/>
            <a:ext cx="5998419" cy="1285376"/>
          </a:xfrm>
          <a:prstGeom prst="rect">
            <a:avLst/>
          </a:prstGeom>
        </p:spPr>
      </p:pic>
      <p:pic>
        <p:nvPicPr>
          <p:cNvPr id="6" name="Picture 5">
            <a:extLst>
              <a:ext uri="{FF2B5EF4-FFF2-40B4-BE49-F238E27FC236}">
                <a16:creationId xmlns:a16="http://schemas.microsoft.com/office/drawing/2014/main" id="{084FEBA9-AA31-F413-4377-6EE8CB1F8025}"/>
              </a:ext>
            </a:extLst>
          </p:cNvPr>
          <p:cNvPicPr>
            <a:picLocks noChangeAspect="1"/>
          </p:cNvPicPr>
          <p:nvPr/>
        </p:nvPicPr>
        <p:blipFill>
          <a:blip r:embed="rId4"/>
          <a:stretch>
            <a:fillRect/>
          </a:stretch>
        </p:blipFill>
        <p:spPr>
          <a:xfrm>
            <a:off x="5183420" y="3105110"/>
            <a:ext cx="5992072" cy="3039342"/>
          </a:xfrm>
          <a:prstGeom prst="rect">
            <a:avLst/>
          </a:prstGeom>
        </p:spPr>
      </p:pic>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879251989"/>
      </p:ext>
    </p:extLst>
  </p:cSld>
  <p:clrMapOvr>
    <a:masterClrMapping/>
  </p:clrMapOvr>
  <p:extLst>
    <p:ext uri="{6950BFC3-D8DA-4A85-94F7-54DA5524770B}">
      <p188:commentRel xmlns:p188="http://schemas.microsoft.com/office/powerpoint/2018/8/main" r:id="rId2"/>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Using Bootstrap’s classes, I started creating the footer by using a container that spans the whole viewport width, to which I created 2 columns in 1 row.</a:t>
            </a:r>
          </a:p>
          <a:p>
            <a:pPr marL="0" indent="0" algn="just">
              <a:buNone/>
            </a:pPr>
            <a:r>
              <a:rPr lang="en-NZ" sz="1600" dirty="0">
                <a:latin typeface="Consolas" panose="020B0609020204030204" pitchFamily="49" charset="0"/>
                <a:cs typeface="Consolas" panose="020B0609020204030204" pitchFamily="49" charset="0"/>
              </a:rPr>
              <a:t>Following my design, the footer will follow symmetry.</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A8900FEC-9015-EEF7-2622-464134F252FE}"/>
              </a:ext>
            </a:extLst>
          </p:cNvPr>
          <p:cNvPicPr>
            <a:picLocks noChangeAspect="1"/>
          </p:cNvPicPr>
          <p:nvPr/>
        </p:nvPicPr>
        <p:blipFill>
          <a:blip r:embed="rId2"/>
          <a:stretch>
            <a:fillRect/>
          </a:stretch>
        </p:blipFill>
        <p:spPr>
          <a:xfrm>
            <a:off x="5183415" y="2266808"/>
            <a:ext cx="5992073" cy="2119092"/>
          </a:xfrm>
          <a:prstGeom prst="rect">
            <a:avLst/>
          </a:prstGeom>
        </p:spPr>
      </p:pic>
      <p:pic>
        <p:nvPicPr>
          <p:cNvPr id="10" name="Picture 9">
            <a:extLst>
              <a:ext uri="{FF2B5EF4-FFF2-40B4-BE49-F238E27FC236}">
                <a16:creationId xmlns:a16="http://schemas.microsoft.com/office/drawing/2014/main" id="{FC3FC759-5E87-1301-4032-4D060066FD42}"/>
              </a:ext>
            </a:extLst>
          </p:cNvPr>
          <p:cNvPicPr>
            <a:picLocks noChangeAspect="1"/>
          </p:cNvPicPr>
          <p:nvPr/>
        </p:nvPicPr>
        <p:blipFill>
          <a:blip r:embed="rId3"/>
          <a:stretch>
            <a:fillRect/>
          </a:stretch>
        </p:blipFill>
        <p:spPr>
          <a:xfrm>
            <a:off x="5183415" y="1819734"/>
            <a:ext cx="5992073" cy="447074"/>
          </a:xfrm>
          <a:prstGeom prst="rect">
            <a:avLst/>
          </a:prstGeom>
        </p:spPr>
      </p:pic>
      <p:pic>
        <p:nvPicPr>
          <p:cNvPr id="12" name="Picture 11">
            <a:extLst>
              <a:ext uri="{FF2B5EF4-FFF2-40B4-BE49-F238E27FC236}">
                <a16:creationId xmlns:a16="http://schemas.microsoft.com/office/drawing/2014/main" id="{5EFEABD5-3BCA-E965-2B2C-487DFBB15859}"/>
              </a:ext>
            </a:extLst>
          </p:cNvPr>
          <p:cNvPicPr>
            <a:picLocks noChangeAspect="1"/>
          </p:cNvPicPr>
          <p:nvPr/>
        </p:nvPicPr>
        <p:blipFill>
          <a:blip r:embed="rId4"/>
          <a:stretch>
            <a:fillRect/>
          </a:stretch>
        </p:blipFill>
        <p:spPr>
          <a:xfrm>
            <a:off x="5183415" y="4385900"/>
            <a:ext cx="5992073" cy="1902000"/>
          </a:xfrm>
          <a:prstGeom prst="rect">
            <a:avLst/>
          </a:prstGeom>
        </p:spPr>
      </p:pic>
    </p:spTree>
    <p:extLst>
      <p:ext uri="{BB962C8B-B14F-4D97-AF65-F5344CB8AC3E}">
        <p14:creationId xmlns:p14="http://schemas.microsoft.com/office/powerpoint/2010/main" val="2443901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[HTML]</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B9AE20C-F14C-9698-6547-D5606C6913CB}"/>
              </a:ext>
            </a:extLst>
          </p:cNvPr>
          <p:cNvPicPr>
            <a:picLocks noChangeAspect="1"/>
          </p:cNvPicPr>
          <p:nvPr/>
        </p:nvPicPr>
        <p:blipFill>
          <a:blip r:embed="rId2"/>
          <a:stretch>
            <a:fillRect/>
          </a:stretch>
        </p:blipFill>
        <p:spPr>
          <a:xfrm>
            <a:off x="5183413" y="5095228"/>
            <a:ext cx="5992073" cy="744577"/>
          </a:xfrm>
          <a:prstGeom prst="rect">
            <a:avLst/>
          </a:prstGeom>
        </p:spPr>
      </p:pic>
      <p:pic>
        <p:nvPicPr>
          <p:cNvPr id="11" name="Picture 10">
            <a:extLst>
              <a:ext uri="{FF2B5EF4-FFF2-40B4-BE49-F238E27FC236}">
                <a16:creationId xmlns:a16="http://schemas.microsoft.com/office/drawing/2014/main" id="{CF13B9D2-AE41-1581-A0B8-29075CB325D9}"/>
              </a:ext>
            </a:extLst>
          </p:cNvPr>
          <p:cNvPicPr>
            <a:picLocks noChangeAspect="1"/>
          </p:cNvPicPr>
          <p:nvPr/>
        </p:nvPicPr>
        <p:blipFill>
          <a:blip r:embed="rId3"/>
          <a:stretch>
            <a:fillRect/>
          </a:stretch>
        </p:blipFill>
        <p:spPr>
          <a:xfrm>
            <a:off x="5183414" y="1818954"/>
            <a:ext cx="5992073" cy="3276274"/>
          </a:xfrm>
          <a:prstGeom prst="rect">
            <a:avLst/>
          </a:prstGeom>
        </p:spPr>
      </p:pic>
    </p:spTree>
    <p:extLst>
      <p:ext uri="{BB962C8B-B14F-4D97-AF65-F5344CB8AC3E}">
        <p14:creationId xmlns:p14="http://schemas.microsoft.com/office/powerpoint/2010/main" val="3273267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B1AACA-11B9-DFA6-E4FC-7EE2048F0C40}"/>
              </a:ext>
            </a:extLst>
          </p:cNvPr>
          <p:cNvPicPr>
            <a:picLocks noChangeAspect="1"/>
          </p:cNvPicPr>
          <p:nvPr/>
        </p:nvPicPr>
        <p:blipFill>
          <a:blip r:embed="rId2"/>
          <a:stretch>
            <a:fillRect/>
          </a:stretch>
        </p:blipFill>
        <p:spPr>
          <a:xfrm>
            <a:off x="5183413" y="4019926"/>
            <a:ext cx="3381354" cy="2200973"/>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[CSS]</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9" name="Picture 8">
            <a:extLst>
              <a:ext uri="{FF2B5EF4-FFF2-40B4-BE49-F238E27FC236}">
                <a16:creationId xmlns:a16="http://schemas.microsoft.com/office/drawing/2014/main" id="{7CFCE194-A6E0-C93E-237E-628F3241E0D8}"/>
              </a:ext>
            </a:extLst>
          </p:cNvPr>
          <p:cNvPicPr>
            <a:picLocks noChangeAspect="1"/>
          </p:cNvPicPr>
          <p:nvPr/>
        </p:nvPicPr>
        <p:blipFill>
          <a:blip r:embed="rId3"/>
          <a:stretch>
            <a:fillRect/>
          </a:stretch>
        </p:blipFill>
        <p:spPr>
          <a:xfrm>
            <a:off x="5183413" y="1818954"/>
            <a:ext cx="5992073" cy="2200972"/>
          </a:xfrm>
          <a:prstGeom prst="rect">
            <a:avLst/>
          </a:prstGeom>
        </p:spPr>
      </p:pic>
      <p:pic>
        <p:nvPicPr>
          <p:cNvPr id="12" name="Picture 11">
            <a:extLst>
              <a:ext uri="{FF2B5EF4-FFF2-40B4-BE49-F238E27FC236}">
                <a16:creationId xmlns:a16="http://schemas.microsoft.com/office/drawing/2014/main" id="{087523E0-FEED-1BDA-D168-2C820FFDCFBE}"/>
              </a:ext>
            </a:extLst>
          </p:cNvPr>
          <p:cNvPicPr>
            <a:picLocks noChangeAspect="1"/>
          </p:cNvPicPr>
          <p:nvPr/>
        </p:nvPicPr>
        <p:blipFill>
          <a:blip r:embed="rId4"/>
          <a:stretch>
            <a:fillRect/>
          </a:stretch>
        </p:blipFill>
        <p:spPr>
          <a:xfrm>
            <a:off x="5183413" y="4019926"/>
            <a:ext cx="1909278" cy="2200973"/>
          </a:xfrm>
          <a:prstGeom prst="rect">
            <a:avLst/>
          </a:prstGeom>
        </p:spPr>
      </p:pic>
      <p:pic>
        <p:nvPicPr>
          <p:cNvPr id="14" name="Picture 13">
            <a:extLst>
              <a:ext uri="{FF2B5EF4-FFF2-40B4-BE49-F238E27FC236}">
                <a16:creationId xmlns:a16="http://schemas.microsoft.com/office/drawing/2014/main" id="{E28D04DF-84E1-7800-C41B-3A6135A31881}"/>
              </a:ext>
            </a:extLst>
          </p:cNvPr>
          <p:cNvPicPr>
            <a:picLocks noChangeAspect="1"/>
          </p:cNvPicPr>
          <p:nvPr/>
        </p:nvPicPr>
        <p:blipFill>
          <a:blip r:embed="rId2"/>
          <a:stretch>
            <a:fillRect/>
          </a:stretch>
        </p:blipFill>
        <p:spPr>
          <a:xfrm>
            <a:off x="7794132" y="4019926"/>
            <a:ext cx="3381354" cy="2200973"/>
          </a:xfrm>
          <a:prstGeom prst="rect">
            <a:avLst/>
          </a:prstGeom>
        </p:spPr>
      </p:pic>
    </p:spTree>
    <p:extLst>
      <p:ext uri="{BB962C8B-B14F-4D97-AF65-F5344CB8AC3E}">
        <p14:creationId xmlns:p14="http://schemas.microsoft.com/office/powerpoint/2010/main" val="34872847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created a lower footer (black) right underneath the upper footer (blue), though I want it to appear in a fixed position after scrolling past the upper footer – almost like a </a:t>
            </a:r>
            <a:r>
              <a:rPr lang="en-NZ" sz="1600">
                <a:latin typeface="Consolas" panose="020B0609020204030204" pitchFamily="49" charset="0"/>
                <a:cs typeface="Consolas" panose="020B0609020204030204" pitchFamily="49" charset="0"/>
              </a:rPr>
              <a:t>parallax effect or a curtain reveal.</a:t>
            </a:r>
            <a:endParaRPr lang="en-NZ" sz="1600" dirty="0">
              <a:latin typeface="Consolas" panose="020B0609020204030204" pitchFamily="49" charset="0"/>
              <a:cs typeface="Consolas" panose="020B0609020204030204" pitchFamily="49" charset="0"/>
            </a:endParaRP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11" name="Picture 10">
            <a:extLst>
              <a:ext uri="{FF2B5EF4-FFF2-40B4-BE49-F238E27FC236}">
                <a16:creationId xmlns:a16="http://schemas.microsoft.com/office/drawing/2014/main" id="{CBC1412C-2991-6F8A-2DF7-758D5DF52F4F}"/>
              </a:ext>
            </a:extLst>
          </p:cNvPr>
          <p:cNvPicPr>
            <a:picLocks noChangeAspect="1"/>
          </p:cNvPicPr>
          <p:nvPr/>
        </p:nvPicPr>
        <p:blipFill>
          <a:blip r:embed="rId2"/>
          <a:stretch>
            <a:fillRect/>
          </a:stretch>
        </p:blipFill>
        <p:spPr>
          <a:xfrm>
            <a:off x="5183414" y="4491317"/>
            <a:ext cx="3557174" cy="1707443"/>
          </a:xfrm>
          <a:prstGeom prst="rect">
            <a:avLst/>
          </a:prstGeom>
        </p:spPr>
      </p:pic>
      <p:pic>
        <p:nvPicPr>
          <p:cNvPr id="16" name="Picture 15">
            <a:extLst>
              <a:ext uri="{FF2B5EF4-FFF2-40B4-BE49-F238E27FC236}">
                <a16:creationId xmlns:a16="http://schemas.microsoft.com/office/drawing/2014/main" id="{D0217DFE-7F11-81C4-1529-9B8112EA1E77}"/>
              </a:ext>
            </a:extLst>
          </p:cNvPr>
          <p:cNvPicPr>
            <a:picLocks noChangeAspect="1"/>
          </p:cNvPicPr>
          <p:nvPr/>
        </p:nvPicPr>
        <p:blipFill>
          <a:blip r:embed="rId3"/>
          <a:stretch>
            <a:fillRect/>
          </a:stretch>
        </p:blipFill>
        <p:spPr>
          <a:xfrm>
            <a:off x="6633882" y="4492259"/>
            <a:ext cx="4541604" cy="1709780"/>
          </a:xfrm>
          <a:prstGeom prst="rect">
            <a:avLst/>
          </a:prstGeom>
        </p:spPr>
      </p:pic>
      <p:pic>
        <p:nvPicPr>
          <p:cNvPr id="20" name="Picture 19">
            <a:extLst>
              <a:ext uri="{FF2B5EF4-FFF2-40B4-BE49-F238E27FC236}">
                <a16:creationId xmlns:a16="http://schemas.microsoft.com/office/drawing/2014/main" id="{9FED9465-61D6-D1D4-9104-05AD715D2761}"/>
              </a:ext>
            </a:extLst>
          </p:cNvPr>
          <p:cNvPicPr>
            <a:picLocks noChangeAspect="1"/>
          </p:cNvPicPr>
          <p:nvPr/>
        </p:nvPicPr>
        <p:blipFill>
          <a:blip r:embed="rId4"/>
          <a:stretch>
            <a:fillRect/>
          </a:stretch>
        </p:blipFill>
        <p:spPr>
          <a:xfrm>
            <a:off x="5183412" y="1818938"/>
            <a:ext cx="5995154" cy="2672379"/>
          </a:xfrm>
          <a:prstGeom prst="rect">
            <a:avLst/>
          </a:prstGeom>
        </p:spPr>
      </p:pic>
    </p:spTree>
    <p:extLst>
      <p:ext uri="{BB962C8B-B14F-4D97-AF65-F5344CB8AC3E}">
        <p14:creationId xmlns:p14="http://schemas.microsoft.com/office/powerpoint/2010/main" val="3037018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sz="1600">
                <a:latin typeface="Consolas"/>
                <a:cs typeface="Calibri"/>
              </a:rPr>
              <a:t>What are the specifications of your project (must haves). You can add to these as you develop your project.</a:t>
            </a:r>
          </a:p>
          <a:p>
            <a:pPr marL="0" indent="0">
              <a:buNone/>
            </a:pPr>
            <a:endParaRPr lang="en-US" sz="1600">
              <a:latin typeface="Consolas"/>
              <a:cs typeface="Calibri"/>
            </a:endParaRPr>
          </a:p>
          <a:p>
            <a:pPr marL="342900" indent="-342900">
              <a:buFont typeface="Calibri" panose="020B0604020202020204" pitchFamily="34" charset="0"/>
              <a:buChar char="-"/>
            </a:pPr>
            <a:r>
              <a:rPr lang="en-US" sz="1600">
                <a:latin typeface="Consolas"/>
                <a:cs typeface="Calibri"/>
              </a:rPr>
              <a:t>Easy user interface – not difficult to operate the admin panel, or sign up for the barista roster</a:t>
            </a:r>
          </a:p>
          <a:p>
            <a:pPr marL="342900" indent="-342900">
              <a:buFont typeface="Calibri" panose="020B0604020202020204" pitchFamily="34" charset="0"/>
              <a:buChar char="-"/>
            </a:pPr>
            <a:r>
              <a:rPr lang="en-US" sz="1600">
                <a:latin typeface="Consolas"/>
                <a:cs typeface="Calibri"/>
              </a:rPr>
              <a:t>Interactive interface</a:t>
            </a:r>
          </a:p>
          <a:p>
            <a:pPr marL="342900" indent="-342900">
              <a:buFont typeface="Calibri" panose="020B0604020202020204" pitchFamily="34" charset="0"/>
              <a:buChar char="-"/>
            </a:pPr>
            <a:r>
              <a:rPr lang="en-US" sz="1600">
                <a:latin typeface="Consolas"/>
                <a:cs typeface="Calibri"/>
              </a:rPr>
              <a:t>Appealing interface that suits the audience a bit</a:t>
            </a:r>
          </a:p>
        </p:txBody>
      </p:sp>
    </p:spTree>
    <p:extLst>
      <p:ext uri="{BB962C8B-B14F-4D97-AF65-F5344CB8AC3E}">
        <p14:creationId xmlns:p14="http://schemas.microsoft.com/office/powerpoint/2010/main" val="4117868110"/>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First, I tried setting the lower footer to a “position” property with a “fixed” value – it is working as I intended as a curtain effect while scrolling – though I would only like for it to show past the upper footer so that the fixed lower footer does not cover anything above it.</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9EFD442-BC00-EC54-8DF8-1B36883D4B73}"/>
              </a:ext>
            </a:extLst>
          </p:cNvPr>
          <p:cNvPicPr>
            <a:picLocks noChangeAspect="1"/>
          </p:cNvPicPr>
          <p:nvPr/>
        </p:nvPicPr>
        <p:blipFill>
          <a:blip r:embed="rId2"/>
          <a:stretch>
            <a:fillRect/>
          </a:stretch>
        </p:blipFill>
        <p:spPr>
          <a:xfrm>
            <a:off x="5183412" y="1817996"/>
            <a:ext cx="5992074" cy="2277181"/>
          </a:xfrm>
          <a:prstGeom prst="rect">
            <a:avLst/>
          </a:prstGeom>
        </p:spPr>
      </p:pic>
      <p:pic>
        <p:nvPicPr>
          <p:cNvPr id="7" name="Picture 6">
            <a:extLst>
              <a:ext uri="{FF2B5EF4-FFF2-40B4-BE49-F238E27FC236}">
                <a16:creationId xmlns:a16="http://schemas.microsoft.com/office/drawing/2014/main" id="{EB7067F9-7DB4-4D9E-3FA0-B46563A34E64}"/>
              </a:ext>
            </a:extLst>
          </p:cNvPr>
          <p:cNvPicPr>
            <a:picLocks noChangeAspect="1"/>
          </p:cNvPicPr>
          <p:nvPr/>
        </p:nvPicPr>
        <p:blipFill>
          <a:blip r:embed="rId3"/>
          <a:stretch>
            <a:fillRect/>
          </a:stretch>
        </p:blipFill>
        <p:spPr>
          <a:xfrm>
            <a:off x="5183412" y="4095178"/>
            <a:ext cx="5992074" cy="2016564"/>
          </a:xfrm>
          <a:prstGeom prst="rect">
            <a:avLst/>
          </a:prstGeom>
        </p:spPr>
      </p:pic>
    </p:spTree>
    <p:extLst>
      <p:ext uri="{BB962C8B-B14F-4D97-AF65-F5344CB8AC3E}">
        <p14:creationId xmlns:p14="http://schemas.microsoft.com/office/powerpoint/2010/main" val="39363100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now realise I cannot put an overflow hidden on a fixed object – i.e. purple has “overflow-y: hidden;” applied to it, when </a:t>
            </a:r>
            <a:r>
              <a:rPr lang="en-NZ" sz="1600" dirty="0" err="1">
                <a:latin typeface="Consolas" panose="020B0609020204030204" pitchFamily="49" charset="0"/>
                <a:cs typeface="Consolas" panose="020B0609020204030204" pitchFamily="49" charset="0"/>
              </a:rPr>
              <a:t>img</a:t>
            </a:r>
            <a:r>
              <a:rPr lang="en-NZ" sz="1600" dirty="0">
                <a:latin typeface="Consolas" panose="020B0609020204030204" pitchFamily="49" charset="0"/>
                <a:cs typeface="Consolas" panose="020B0609020204030204" pitchFamily="49" charset="0"/>
              </a:rPr>
              <a:t> has “position: fixed;” – they clash and do not work for some reason.</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10" name="Picture 9">
            <a:extLst>
              <a:ext uri="{FF2B5EF4-FFF2-40B4-BE49-F238E27FC236}">
                <a16:creationId xmlns:a16="http://schemas.microsoft.com/office/drawing/2014/main" id="{96DAEF67-0264-FFE6-C24C-F24E3B03C9CA}"/>
              </a:ext>
            </a:extLst>
          </p:cNvPr>
          <p:cNvPicPr>
            <a:picLocks noChangeAspect="1"/>
          </p:cNvPicPr>
          <p:nvPr/>
        </p:nvPicPr>
        <p:blipFill>
          <a:blip r:embed="rId2"/>
          <a:stretch>
            <a:fillRect/>
          </a:stretch>
        </p:blipFill>
        <p:spPr>
          <a:xfrm>
            <a:off x="5183412" y="1817996"/>
            <a:ext cx="5993188" cy="2727110"/>
          </a:xfrm>
          <a:prstGeom prst="rect">
            <a:avLst/>
          </a:prstGeom>
        </p:spPr>
      </p:pic>
    </p:spTree>
    <p:extLst>
      <p:ext uri="{BB962C8B-B14F-4D97-AF65-F5344CB8AC3E}">
        <p14:creationId xmlns:p14="http://schemas.microsoft.com/office/powerpoint/2010/main" val="26427550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CONCLUSION</a:t>
            </a:r>
            <a:endParaRPr lang="en-US" sz="4800">
              <a:solidFill>
                <a:schemeClr val="bg1"/>
              </a:solidFill>
            </a:endParaRPr>
          </a:p>
        </p:txBody>
      </p:sp>
    </p:spTree>
    <p:extLst>
      <p:ext uri="{BB962C8B-B14F-4D97-AF65-F5344CB8AC3E}">
        <p14:creationId xmlns:p14="http://schemas.microsoft.com/office/powerpoint/2010/main" val="1202364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PRIVACY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USABILITY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THEORY</a:t>
            </a:r>
            <a:endParaRPr lang="en-US" sz="4800">
              <a:solidFill>
                <a:schemeClr val="bg1"/>
              </a:solidFill>
            </a:endParaRPr>
          </a:p>
        </p:txBody>
      </p:sp>
    </p:spTree>
    <p:extLst>
      <p:ext uri="{BB962C8B-B14F-4D97-AF65-F5344CB8AC3E}">
        <p14:creationId xmlns:p14="http://schemas.microsoft.com/office/powerpoint/2010/main" val="34509536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theme/theme1.xml><?xml version="1.0" encoding="utf-8"?>
<a:theme xmlns:a="http://schemas.openxmlformats.org/drawingml/2006/main" name="VanillaVTI">
  <a:themeElements>
    <a:clrScheme name="VanillaVTI">
      <a:dk1>
        <a:sysClr val="windowText" lastClr="979797"/>
      </a:dk1>
      <a:lt1>
        <a:sysClr val="window" lastClr="0A0A0A"/>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979797"/>
      </a:dk1>
      <a:lt1>
        <a:sysClr val="window" lastClr="0A0A0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1013</TotalTime>
  <Words>3799</Words>
  <Application>Microsoft Office PowerPoint</Application>
  <PresentationFormat>Widescreen</PresentationFormat>
  <Paragraphs>420</Paragraphs>
  <Slides>90</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8" baseType="lpstr">
      <vt:lpstr>Arial</vt:lpstr>
      <vt:lpstr>Calibri</vt:lpstr>
      <vt:lpstr>Calibri Light</vt:lpstr>
      <vt:lpstr>Consolas</vt:lpstr>
      <vt:lpstr>Neue Haas Grotesk Text Pro</vt:lpstr>
      <vt:lpstr>Wingdings</vt:lpstr>
      <vt:lpstr>VanillaVTI</vt:lpstr>
      <vt:lpstr>Document</vt:lpstr>
      <vt:lpstr>AS91903 USE COMPLEX TECHNIQUES TO DEVELOP A DIGITAL MEDIA OUTCOME</vt:lpstr>
      <vt:lpstr>AS91906 USE COMPLEX PROGRAMMING TECHNIQUES TO DEVELOP A COMPUTER PROGRAM</vt:lpstr>
      <vt:lpstr>PowerPoint Presentation</vt:lpstr>
      <vt:lpstr>PowerPoint Presentation</vt:lpstr>
      <vt:lpstr>PowerPoint Presentation</vt:lpstr>
      <vt:lpstr>PURPOSE</vt:lpstr>
      <vt:lpstr>TARGET AUDIENCE</vt:lpstr>
      <vt:lpstr>INITIAL SPECIFICATIONS</vt:lpstr>
      <vt:lpstr>PowerPoint Presentation</vt:lpstr>
      <vt:lpstr>PRIVACY</vt:lpstr>
      <vt:lpstr>USABILITY</vt:lpstr>
      <vt:lpstr>FUNCTIONALITY</vt:lpstr>
      <vt:lpstr>UX PRINCIPLES</vt:lpstr>
      <vt:lpstr>PowerPoint Presentation</vt:lpstr>
      <vt:lpstr>RELEVANT CONVENTIONS</vt:lpstr>
      <vt:lpstr>RELEVANT CONVENTIONS</vt:lpstr>
      <vt:lpstr>PowerPoint Presentation</vt:lpstr>
      <vt:lpstr>PowerPoint Presentation</vt:lpstr>
      <vt:lpstr>FONTS</vt:lpstr>
      <vt:lpstr>FONTS</vt:lpstr>
      <vt:lpstr>COLOUR PALETTE</vt:lpstr>
      <vt:lpstr>COLOUR PALETTE</vt:lpstr>
      <vt:lpstr>SITEMAP DESIGN</vt:lpstr>
      <vt:lpstr>DATABASE DESIGN</vt:lpstr>
      <vt:lpstr>WEBSITE INSPIRATION</vt:lpstr>
      <vt:lpstr>WEBSITE INSPIRATION</vt:lpstr>
      <vt:lpstr>PowerPoint Presentation</vt:lpstr>
      <vt:lpstr>CONCEPTUAL DESIGN</vt:lpstr>
      <vt:lpstr>CONCEPTUAL DESIGN</vt:lpstr>
      <vt:lpstr>COLOUR PALETTE</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DISCUSSION</vt:lpstr>
      <vt:lpstr>PowerPoint Presentation</vt:lpstr>
      <vt:lpstr>CONCEPTUAL DESIGN</vt:lpstr>
      <vt:lpstr>CONCEPTUAL DESIGN</vt:lpstr>
      <vt:lpstr>PowerPoint Presentation</vt:lpstr>
      <vt:lpstr>TEST PLAN</vt:lpstr>
      <vt:lpstr>TEST RESULTS</vt:lpstr>
      <vt:lpstr>USER REQUIREMENTS</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VERSION CONTROL</vt:lpstr>
      <vt:lpstr>GITHUB COMMITS</vt:lpstr>
      <vt:lpstr>PowerPoint Presentation</vt:lpstr>
      <vt:lpstr>ADDRESSING RELEVANT IMPLICATIONS</vt:lpstr>
      <vt:lpstr>PRIVACY</vt:lpstr>
      <vt:lpstr>USABILITY</vt:lpstr>
      <vt:lpstr>FUNCTIONALITY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o - o</cp:lastModifiedBy>
  <cp:revision>1</cp:revision>
  <dcterms:created xsi:type="dcterms:W3CDTF">2020-06-21T21:35:37Z</dcterms:created>
  <dcterms:modified xsi:type="dcterms:W3CDTF">2024-07-20T13:01:29Z</dcterms:modified>
</cp:coreProperties>
</file>